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16" r:id="rId2"/>
    <p:sldId id="256" r:id="rId3"/>
    <p:sldId id="286" r:id="rId4"/>
    <p:sldId id="281" r:id="rId5"/>
    <p:sldId id="287" r:id="rId6"/>
    <p:sldId id="265" r:id="rId7"/>
    <p:sldId id="288" r:id="rId8"/>
    <p:sldId id="283" r:id="rId9"/>
    <p:sldId id="289" r:id="rId10"/>
    <p:sldId id="273" r:id="rId11"/>
    <p:sldId id="290" r:id="rId12"/>
    <p:sldId id="274" r:id="rId13"/>
    <p:sldId id="291" r:id="rId14"/>
    <p:sldId id="257" r:id="rId15"/>
    <p:sldId id="292" r:id="rId16"/>
    <p:sldId id="267" r:id="rId17"/>
    <p:sldId id="293" r:id="rId18"/>
    <p:sldId id="269" r:id="rId19"/>
    <p:sldId id="294" r:id="rId20"/>
    <p:sldId id="270" r:id="rId21"/>
    <p:sldId id="295" r:id="rId22"/>
    <p:sldId id="268" r:id="rId23"/>
    <p:sldId id="296" r:id="rId24"/>
    <p:sldId id="284" r:id="rId25"/>
    <p:sldId id="297" r:id="rId26"/>
    <p:sldId id="264" r:id="rId27"/>
    <p:sldId id="298" r:id="rId28"/>
    <p:sldId id="280" r:id="rId29"/>
    <p:sldId id="299" r:id="rId30"/>
    <p:sldId id="271" r:id="rId31"/>
    <p:sldId id="300" r:id="rId32"/>
    <p:sldId id="279" r:id="rId33"/>
    <p:sldId id="301" r:id="rId34"/>
    <p:sldId id="259" r:id="rId35"/>
    <p:sldId id="302" r:id="rId36"/>
    <p:sldId id="260" r:id="rId37"/>
    <p:sldId id="303" r:id="rId38"/>
    <p:sldId id="261" r:id="rId39"/>
    <p:sldId id="304" r:id="rId40"/>
    <p:sldId id="262" r:id="rId41"/>
    <p:sldId id="305" r:id="rId42"/>
    <p:sldId id="258" r:id="rId43"/>
    <p:sldId id="306" r:id="rId44"/>
    <p:sldId id="282" r:id="rId45"/>
    <p:sldId id="307" r:id="rId46"/>
    <p:sldId id="275" r:id="rId47"/>
    <p:sldId id="308" r:id="rId48"/>
    <p:sldId id="285" r:id="rId49"/>
    <p:sldId id="309" r:id="rId50"/>
    <p:sldId id="272" r:id="rId51"/>
    <p:sldId id="310" r:id="rId52"/>
    <p:sldId id="278" r:id="rId53"/>
    <p:sldId id="311" r:id="rId54"/>
    <p:sldId id="277" r:id="rId55"/>
    <p:sldId id="312" r:id="rId56"/>
    <p:sldId id="266" r:id="rId57"/>
    <p:sldId id="313" r:id="rId58"/>
    <p:sldId id="276" r:id="rId59"/>
    <p:sldId id="314" r:id="rId60"/>
    <p:sldId id="318" r:id="rId61"/>
    <p:sldId id="263" r:id="rId62"/>
    <p:sldId id="315" r:id="rId63"/>
    <p:sldId id="317" r:id="rId64"/>
    <p:sldId id="319" r:id="rId65"/>
    <p:sldId id="320" r:id="rId66"/>
    <p:sldId id="321" r:id="rId67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100B44"/>
    <a:srgbClr val="21F8EA"/>
    <a:srgbClr val="1A8518"/>
    <a:srgbClr val="22FF15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16" d="100"/>
          <a:sy n="116" d="100"/>
        </p:scale>
        <p:origin x="-1864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printerSettings" Target="printerSettings/printerSettings1.bin"/><Relationship Id="rId69" Type="http://schemas.openxmlformats.org/officeDocument/2006/relationships/presProps" Target="presProp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viewProps" Target="viewProps.xml"/><Relationship Id="rId71" Type="http://schemas.openxmlformats.org/officeDocument/2006/relationships/theme" Target="theme/theme1.xml"/><Relationship Id="rId72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BA0A2-64DE-B244-9ACB-123DF38FB042}" type="datetimeFigureOut">
              <a:rPr kumimoji="1" lang="ja-JP" altLang="en-US" smtClean="0"/>
              <a:t>20/05/19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C4C56-5B1F-234A-85BB-FCE9323CD3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8659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BA0A2-64DE-B244-9ACB-123DF38FB042}" type="datetimeFigureOut">
              <a:rPr kumimoji="1" lang="ja-JP" altLang="en-US" smtClean="0"/>
              <a:t>20/05/19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C4C56-5B1F-234A-85BB-FCE9323CD3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9108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BA0A2-64DE-B244-9ACB-123DF38FB042}" type="datetimeFigureOut">
              <a:rPr kumimoji="1" lang="ja-JP" altLang="en-US" smtClean="0"/>
              <a:t>20/05/19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C4C56-5B1F-234A-85BB-FCE9323CD3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8429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BA0A2-64DE-B244-9ACB-123DF38FB042}" type="datetimeFigureOut">
              <a:rPr kumimoji="1" lang="ja-JP" altLang="en-US" smtClean="0"/>
              <a:t>20/05/19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C4C56-5B1F-234A-85BB-FCE9323CD3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1120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BA0A2-64DE-B244-9ACB-123DF38FB042}" type="datetimeFigureOut">
              <a:rPr kumimoji="1" lang="ja-JP" altLang="en-US" smtClean="0"/>
              <a:t>20/05/19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C4C56-5B1F-234A-85BB-FCE9323CD3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7197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BA0A2-64DE-B244-9ACB-123DF38FB042}" type="datetimeFigureOut">
              <a:rPr kumimoji="1" lang="ja-JP" altLang="en-US" smtClean="0"/>
              <a:t>20/05/19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C4C56-5B1F-234A-85BB-FCE9323CD3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8631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BA0A2-64DE-B244-9ACB-123DF38FB042}" type="datetimeFigureOut">
              <a:rPr kumimoji="1" lang="ja-JP" altLang="en-US" smtClean="0"/>
              <a:t>20/05/19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C4C56-5B1F-234A-85BB-FCE9323CD3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5136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BA0A2-64DE-B244-9ACB-123DF38FB042}" type="datetimeFigureOut">
              <a:rPr kumimoji="1" lang="ja-JP" altLang="en-US" smtClean="0"/>
              <a:t>20/05/19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C4C56-5B1F-234A-85BB-FCE9323CD3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8189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BA0A2-64DE-B244-9ACB-123DF38FB042}" type="datetimeFigureOut">
              <a:rPr kumimoji="1" lang="ja-JP" altLang="en-US" smtClean="0"/>
              <a:t>20/05/19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C4C56-5B1F-234A-85BB-FCE9323CD3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137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BA0A2-64DE-B244-9ACB-123DF38FB042}" type="datetimeFigureOut">
              <a:rPr kumimoji="1" lang="ja-JP" altLang="en-US" smtClean="0"/>
              <a:t>20/05/19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C4C56-5B1F-234A-85BB-FCE9323CD3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4191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BA0A2-64DE-B244-9ACB-123DF38FB042}" type="datetimeFigureOut">
              <a:rPr kumimoji="1" lang="ja-JP" altLang="en-US" smtClean="0"/>
              <a:t>20/05/19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C4C56-5B1F-234A-85BB-FCE9323CD3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3438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BA0A2-64DE-B244-9ACB-123DF38FB042}" type="datetimeFigureOut">
              <a:rPr kumimoji="1" lang="ja-JP" altLang="en-US" smtClean="0"/>
              <a:t>20/05/19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8C4C56-5B1F-234A-85BB-FCE9323CD3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6729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microsoft.com/office/2007/relationships/hdphoto" Target="../media/hdphoto1.wdp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microsoft.com/office/2007/relationships/hdphoto" Target="../media/hdphoto1.wdp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microsoft.com/office/2007/relationships/hdphoto" Target="../media/hdphoto1.wdp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microsoft.com/office/2007/relationships/hdphoto" Target="../media/hdphoto1.wdp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microsoft.com/office/2007/relationships/hdphoto" Target="../media/hdphoto1.wdp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microsoft.com/office/2007/relationships/hdphoto" Target="../media/hdphoto1.wdp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microsoft.com/office/2007/relationships/hdphoto" Target="../media/hdphoto1.wdp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microsoft.com/office/2007/relationships/hdphoto" Target="../media/hdphoto1.wdp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microsoft.com/office/2007/relationships/hdphoto" Target="../media/hdphoto1.wdp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microsoft.com/office/2007/relationships/hdphoto" Target="../media/hdphoto1.wdp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microsoft.com/office/2007/relationships/hdphoto" Target="../media/hdphoto1.wdp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microsoft.com/office/2007/relationships/hdphoto" Target="../media/hdphoto1.wdp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microsoft.com/office/2007/relationships/hdphoto" Target="../media/hdphoto1.wdp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microsoft.com/office/2007/relationships/hdphoto" Target="../media/hdphoto1.wdp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microsoft.com/office/2007/relationships/hdphoto" Target="../media/hdphoto1.wdp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microsoft.com/office/2007/relationships/hdphoto" Target="../media/hdphoto1.wdp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microsoft.com/office/2007/relationships/hdphoto" Target="../media/hdphoto1.wdp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microsoft.com/office/2007/relationships/hdphoto" Target="../media/hdphoto1.wdp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microsoft.com/office/2007/relationships/hdphoto" Target="../media/hdphoto1.wdp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triangles-1430105_1280.p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9736" b="1"/>
          <a:stretch/>
        </p:blipFill>
        <p:spPr>
          <a:xfrm>
            <a:off x="0" y="2551049"/>
            <a:ext cx="9144000" cy="2578163"/>
          </a:xfrm>
          <a:prstGeom prst="rect">
            <a:avLst/>
          </a:prstGeom>
        </p:spPr>
      </p:pic>
      <p:sp>
        <p:nvSpPr>
          <p:cNvPr id="4" name="台形 3"/>
          <p:cNvSpPr/>
          <p:nvPr/>
        </p:nvSpPr>
        <p:spPr>
          <a:xfrm>
            <a:off x="1" y="2551049"/>
            <a:ext cx="9144000" cy="2578163"/>
          </a:xfrm>
          <a:prstGeom prst="trapezoid">
            <a:avLst>
              <a:gd name="adj" fmla="val 100159"/>
            </a:avLst>
          </a:prstGeom>
          <a:solidFill>
            <a:srgbClr val="1A8518">
              <a:alpha val="73000"/>
            </a:srgb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-76633" y="3210048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7200" dirty="0" smtClean="0">
                <a:solidFill>
                  <a:schemeClr val="bg1"/>
                </a:solidFill>
                <a:latin typeface="ヒラギノ角ゴ Std W8"/>
                <a:ea typeface="ヒラギノ角ゴ Std W8"/>
                <a:cs typeface="ヒラギノ角ゴ Std W8"/>
              </a:rPr>
              <a:t>ジョブサカ</a:t>
            </a:r>
            <a:endParaRPr kumimoji="1" lang="en-US" altLang="ja-JP" sz="7200" dirty="0" smtClean="0">
              <a:solidFill>
                <a:schemeClr val="bg1"/>
              </a:solidFill>
              <a:latin typeface="ヒラギノ角ゴ Std W8"/>
              <a:ea typeface="ヒラギノ角ゴ Std W8"/>
              <a:cs typeface="ヒラギノ角ゴ Std W8"/>
            </a:endParaRPr>
          </a:p>
        </p:txBody>
      </p:sp>
    </p:spTree>
    <p:extLst>
      <p:ext uri="{BB962C8B-B14F-4D97-AF65-F5344CB8AC3E}">
        <p14:creationId xmlns:p14="http://schemas.microsoft.com/office/powerpoint/2010/main" val="2251301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1940816" y="1042405"/>
            <a:ext cx="4876002" cy="4895999"/>
          </a:xfrm>
          <a:prstGeom prst="rect">
            <a:avLst/>
          </a:prstGeom>
          <a:blipFill rotWithShape="1">
            <a:blip r:embed="rId2"/>
            <a:tile tx="0" ty="0" sx="100000" sy="100000" flip="none" algn="tl"/>
          </a:blip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1940816" y="1042404"/>
            <a:ext cx="4876002" cy="4895996"/>
          </a:xfrm>
          <a:prstGeom prst="rect">
            <a:avLst/>
          </a:prstGeom>
          <a:solidFill>
            <a:schemeClr val="accent2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940816" y="2227886"/>
            <a:ext cx="487600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7200" dirty="0" smtClean="0">
                <a:solidFill>
                  <a:schemeClr val="bg1"/>
                </a:solidFill>
                <a:latin typeface="ヒラギノ角ゴ Std W8"/>
                <a:ea typeface="ヒラギノ角ゴ Std W8"/>
                <a:cs typeface="ヒラギノ角ゴ Std W8"/>
              </a:rPr>
              <a:t>ヴィッセル</a:t>
            </a:r>
            <a:endParaRPr kumimoji="1" lang="en-US" altLang="ja-JP" sz="7200" dirty="0" smtClean="0">
              <a:solidFill>
                <a:schemeClr val="bg1"/>
              </a:solidFill>
              <a:latin typeface="ヒラギノ角ゴ Std W8"/>
              <a:ea typeface="ヒラギノ角ゴ Std W8"/>
              <a:cs typeface="ヒラギノ角ゴ Std W8"/>
            </a:endParaRPr>
          </a:p>
          <a:p>
            <a:pPr algn="ctr"/>
            <a:r>
              <a:rPr lang="ja-JP" altLang="en-US" sz="7200" dirty="0" smtClean="0">
                <a:solidFill>
                  <a:schemeClr val="bg1"/>
                </a:solidFill>
                <a:latin typeface="ヒラギノ角ゴ Std W8"/>
                <a:ea typeface="ヒラギノ角ゴ Std W8"/>
                <a:cs typeface="ヒラギノ角ゴ Std W8"/>
              </a:rPr>
              <a:t>神戸</a:t>
            </a:r>
            <a:endParaRPr kumimoji="1" lang="ja-JP" altLang="en-US" sz="7200" dirty="0">
              <a:solidFill>
                <a:schemeClr val="bg1"/>
              </a:solidFill>
              <a:latin typeface="ヒラギノ角ゴ Std W8"/>
              <a:ea typeface="ヒラギノ角ゴ Std W8"/>
              <a:cs typeface="ヒラギノ角ゴ Std W8"/>
            </a:endParaRPr>
          </a:p>
        </p:txBody>
      </p:sp>
    </p:spTree>
    <p:extLst>
      <p:ext uri="{BB962C8B-B14F-4D97-AF65-F5344CB8AC3E}">
        <p14:creationId xmlns:p14="http://schemas.microsoft.com/office/powerpoint/2010/main" val="28117634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triangles-1430105_1280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29213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0" y="465659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 smtClean="0">
                <a:solidFill>
                  <a:schemeClr val="bg1"/>
                </a:solidFill>
                <a:latin typeface="ヒラギノ角ゴ Std W8"/>
                <a:ea typeface="ヒラギノ角ゴ Std W8"/>
                <a:cs typeface="ヒラギノ角ゴ Std W8"/>
              </a:rPr>
              <a:t>ジョブサカ</a:t>
            </a:r>
            <a:endParaRPr kumimoji="1" lang="ja-JP" altLang="en-US" sz="2400" dirty="0">
              <a:solidFill>
                <a:schemeClr val="bg1"/>
              </a:solidFill>
              <a:latin typeface="ヒラギノ角ゴ Std W8"/>
              <a:ea typeface="ヒラギノ角ゴ Std W8"/>
              <a:cs typeface="ヒラギノ角ゴ Std W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0" y="-1"/>
            <a:ext cx="9144000" cy="5129213"/>
          </a:xfrm>
          <a:prstGeom prst="rect">
            <a:avLst/>
          </a:prstGeom>
          <a:solidFill>
            <a:srgbClr val="800000">
              <a:alpha val="60000"/>
            </a:srgb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0" y="1253451"/>
            <a:ext cx="9144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8800" dirty="0" smtClean="0">
                <a:solidFill>
                  <a:schemeClr val="bg1"/>
                </a:solidFill>
                <a:latin typeface="ヒラギノ角ゴ Std W8"/>
                <a:ea typeface="ヒラギノ角ゴ Std W8"/>
                <a:cs typeface="ヒラギノ角ゴ Std W8"/>
              </a:rPr>
              <a:t>ヴィッセル</a:t>
            </a:r>
            <a:endParaRPr lang="en-US" altLang="en-US" sz="8800" dirty="0" smtClean="0">
              <a:solidFill>
                <a:schemeClr val="bg1"/>
              </a:solidFill>
              <a:latin typeface="ヒラギノ角ゴ Std W8"/>
              <a:ea typeface="ヒラギノ角ゴ Std W8"/>
              <a:cs typeface="ヒラギノ角ゴ Std W8"/>
            </a:endParaRPr>
          </a:p>
          <a:p>
            <a:pPr algn="ctr"/>
            <a:r>
              <a:rPr lang="ja-JP" altLang="en-US" sz="8800" dirty="0" smtClean="0">
                <a:solidFill>
                  <a:schemeClr val="bg1"/>
                </a:solidFill>
                <a:latin typeface="ヒラギノ角ゴ Std W8"/>
                <a:ea typeface="ヒラギノ角ゴ Std W8"/>
                <a:cs typeface="ヒラギノ角ゴ Std W8"/>
              </a:rPr>
              <a:t>神戸</a:t>
            </a:r>
            <a:endParaRPr kumimoji="1" lang="en-US" altLang="ja-JP" sz="8800" dirty="0" smtClean="0">
              <a:solidFill>
                <a:schemeClr val="bg1"/>
              </a:solidFill>
              <a:latin typeface="ヒラギノ角ゴ Std W8"/>
              <a:ea typeface="ヒラギノ角ゴ Std W8"/>
              <a:cs typeface="ヒラギノ角ゴ Std W8"/>
            </a:endParaRPr>
          </a:p>
        </p:txBody>
      </p:sp>
    </p:spTree>
    <p:extLst>
      <p:ext uri="{BB962C8B-B14F-4D97-AF65-F5344CB8AC3E}">
        <p14:creationId xmlns:p14="http://schemas.microsoft.com/office/powerpoint/2010/main" val="2099310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1940816" y="1042405"/>
            <a:ext cx="4876002" cy="4895999"/>
          </a:xfrm>
          <a:prstGeom prst="rect">
            <a:avLst/>
          </a:prstGeom>
          <a:blipFill rotWithShape="1">
            <a:blip r:embed="rId2"/>
            <a:tile tx="0" ty="0" sx="100000" sy="100000" flip="none" algn="tl"/>
          </a:blip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1940816" y="1042404"/>
            <a:ext cx="4876002" cy="4895996"/>
          </a:xfrm>
          <a:prstGeom prst="rect">
            <a:avLst/>
          </a:prstGeom>
          <a:solidFill>
            <a:srgbClr val="FF6600">
              <a:alpha val="60000"/>
            </a:srgb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940816" y="2227886"/>
            <a:ext cx="487600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7200" dirty="0" smtClean="0">
                <a:solidFill>
                  <a:schemeClr val="bg1"/>
                </a:solidFill>
                <a:latin typeface="ヒラギノ角ゴ Std W8"/>
                <a:ea typeface="ヒラギノ角ゴ Std W8"/>
                <a:cs typeface="ヒラギノ角ゴ Std W8"/>
              </a:rPr>
              <a:t>レノファ</a:t>
            </a:r>
            <a:endParaRPr kumimoji="1" lang="en-US" altLang="ja-JP" sz="7200" dirty="0" smtClean="0">
              <a:solidFill>
                <a:schemeClr val="bg1"/>
              </a:solidFill>
              <a:latin typeface="ヒラギノ角ゴ Std W8"/>
              <a:ea typeface="ヒラギノ角ゴ Std W8"/>
              <a:cs typeface="ヒラギノ角ゴ Std W8"/>
            </a:endParaRPr>
          </a:p>
          <a:p>
            <a:pPr algn="ctr"/>
            <a:r>
              <a:rPr lang="ja-JP" altLang="en-US" sz="7200" dirty="0" smtClean="0">
                <a:solidFill>
                  <a:schemeClr val="bg1"/>
                </a:solidFill>
                <a:latin typeface="ヒラギノ角ゴ Std W8"/>
                <a:ea typeface="ヒラギノ角ゴ Std W8"/>
                <a:cs typeface="ヒラギノ角ゴ Std W8"/>
              </a:rPr>
              <a:t>山口</a:t>
            </a:r>
            <a:endParaRPr kumimoji="1" lang="ja-JP" altLang="en-US" sz="7200" dirty="0">
              <a:solidFill>
                <a:schemeClr val="bg1"/>
              </a:solidFill>
              <a:latin typeface="ヒラギノ角ゴ Std W8"/>
              <a:ea typeface="ヒラギノ角ゴ Std W8"/>
              <a:cs typeface="ヒラギノ角ゴ Std W8"/>
            </a:endParaRPr>
          </a:p>
        </p:txBody>
      </p:sp>
    </p:spTree>
    <p:extLst>
      <p:ext uri="{BB962C8B-B14F-4D97-AF65-F5344CB8AC3E}">
        <p14:creationId xmlns:p14="http://schemas.microsoft.com/office/powerpoint/2010/main" val="36000460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triangles-1430105_1280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29213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0" y="465659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 smtClean="0">
                <a:solidFill>
                  <a:schemeClr val="bg1"/>
                </a:solidFill>
                <a:latin typeface="ヒラギノ角ゴ Std W8"/>
                <a:ea typeface="ヒラギノ角ゴ Std W8"/>
                <a:cs typeface="ヒラギノ角ゴ Std W8"/>
              </a:rPr>
              <a:t>ジョブサカ</a:t>
            </a:r>
            <a:endParaRPr kumimoji="1" lang="ja-JP" altLang="en-US" sz="2400" dirty="0">
              <a:solidFill>
                <a:schemeClr val="bg1"/>
              </a:solidFill>
              <a:latin typeface="ヒラギノ角ゴ Std W8"/>
              <a:ea typeface="ヒラギノ角ゴ Std W8"/>
              <a:cs typeface="ヒラギノ角ゴ Std W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0" y="-1"/>
            <a:ext cx="9144000" cy="5129213"/>
          </a:xfrm>
          <a:prstGeom prst="rect">
            <a:avLst/>
          </a:prstGeom>
          <a:solidFill>
            <a:srgbClr val="FF6600">
              <a:alpha val="60000"/>
            </a:srgb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0" y="1253451"/>
            <a:ext cx="9144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8800" dirty="0" smtClean="0">
                <a:solidFill>
                  <a:schemeClr val="bg1"/>
                </a:solidFill>
                <a:latin typeface="ヒラギノ角ゴ Std W8"/>
                <a:ea typeface="ヒラギノ角ゴ Std W8"/>
                <a:cs typeface="ヒラギノ角ゴ Std W8"/>
              </a:rPr>
              <a:t>レノファ</a:t>
            </a:r>
          </a:p>
          <a:p>
            <a:pPr algn="ctr"/>
            <a:r>
              <a:rPr lang="en-US" altLang="en-US" sz="8800" dirty="0" smtClean="0">
                <a:solidFill>
                  <a:schemeClr val="bg1"/>
                </a:solidFill>
                <a:latin typeface="ヒラギノ角ゴ Std W8"/>
                <a:ea typeface="ヒラギノ角ゴ Std W8"/>
                <a:cs typeface="ヒラギノ角ゴ Std W8"/>
              </a:rPr>
              <a:t>山口</a:t>
            </a:r>
            <a:endParaRPr kumimoji="1" lang="en-US" altLang="ja-JP" sz="8800" dirty="0" smtClean="0">
              <a:solidFill>
                <a:schemeClr val="bg1"/>
              </a:solidFill>
              <a:latin typeface="ヒラギノ角ゴ Std W8"/>
              <a:ea typeface="ヒラギノ角ゴ Std W8"/>
              <a:cs typeface="ヒラギノ角ゴ Std W8"/>
            </a:endParaRPr>
          </a:p>
        </p:txBody>
      </p:sp>
    </p:spTree>
    <p:extLst>
      <p:ext uri="{BB962C8B-B14F-4D97-AF65-F5344CB8AC3E}">
        <p14:creationId xmlns:p14="http://schemas.microsoft.com/office/powerpoint/2010/main" val="69109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1940816" y="1042405"/>
            <a:ext cx="4876002" cy="4895999"/>
          </a:xfrm>
          <a:prstGeom prst="rect">
            <a:avLst/>
          </a:prstGeom>
          <a:blipFill rotWithShape="1">
            <a:blip r:embed="rId2"/>
            <a:tile tx="0" ty="0" sx="100000" sy="100000" flip="none" algn="tl"/>
          </a:blip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1940816" y="1042404"/>
            <a:ext cx="4876002" cy="4895996"/>
          </a:xfrm>
          <a:prstGeom prst="rect">
            <a:avLst/>
          </a:prstGeom>
          <a:solidFill>
            <a:srgbClr val="008000">
              <a:alpha val="60000"/>
            </a:srgb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940816" y="2227886"/>
            <a:ext cx="487600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7200" dirty="0" smtClean="0">
                <a:solidFill>
                  <a:schemeClr val="bg1"/>
                </a:solidFill>
                <a:latin typeface="ヒラギノ角ゴ Std W8"/>
                <a:ea typeface="ヒラギノ角ゴ Std W8"/>
                <a:cs typeface="ヒラギノ角ゴ Std W8"/>
              </a:rPr>
              <a:t>東京</a:t>
            </a:r>
            <a:endParaRPr kumimoji="1" lang="en-US" altLang="ja-JP" sz="7200" dirty="0" smtClean="0">
              <a:solidFill>
                <a:schemeClr val="bg1"/>
              </a:solidFill>
              <a:latin typeface="ヒラギノ角ゴ Std W8"/>
              <a:ea typeface="ヒラギノ角ゴ Std W8"/>
              <a:cs typeface="ヒラギノ角ゴ Std W8"/>
            </a:endParaRPr>
          </a:p>
          <a:p>
            <a:pPr algn="ctr"/>
            <a:r>
              <a:rPr lang="ja-JP" altLang="en-US" sz="7200" dirty="0" smtClean="0">
                <a:solidFill>
                  <a:schemeClr val="bg1"/>
                </a:solidFill>
                <a:latin typeface="ヒラギノ角ゴ Std W8"/>
                <a:ea typeface="ヒラギノ角ゴ Std W8"/>
                <a:cs typeface="ヒラギノ角ゴ Std W8"/>
              </a:rPr>
              <a:t>ヴェルディ</a:t>
            </a:r>
            <a:endParaRPr kumimoji="1" lang="ja-JP" altLang="en-US" sz="7200" dirty="0">
              <a:solidFill>
                <a:schemeClr val="bg1"/>
              </a:solidFill>
              <a:latin typeface="ヒラギノ角ゴ Std W8"/>
              <a:ea typeface="ヒラギノ角ゴ Std W8"/>
              <a:cs typeface="ヒラギノ角ゴ Std W8"/>
            </a:endParaRPr>
          </a:p>
        </p:txBody>
      </p:sp>
    </p:spTree>
    <p:extLst>
      <p:ext uri="{BB962C8B-B14F-4D97-AF65-F5344CB8AC3E}">
        <p14:creationId xmlns:p14="http://schemas.microsoft.com/office/powerpoint/2010/main" val="30183657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triangles-1430105_1280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29213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0" y="465659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 smtClean="0">
                <a:solidFill>
                  <a:schemeClr val="bg1"/>
                </a:solidFill>
                <a:latin typeface="ヒラギノ角ゴ Std W8"/>
                <a:ea typeface="ヒラギノ角ゴ Std W8"/>
                <a:cs typeface="ヒラギノ角ゴ Std W8"/>
              </a:rPr>
              <a:t>ジョブサカ</a:t>
            </a:r>
            <a:endParaRPr kumimoji="1" lang="ja-JP" altLang="en-US" sz="2400" dirty="0">
              <a:solidFill>
                <a:schemeClr val="bg1"/>
              </a:solidFill>
              <a:latin typeface="ヒラギノ角ゴ Std W8"/>
              <a:ea typeface="ヒラギノ角ゴ Std W8"/>
              <a:cs typeface="ヒラギノ角ゴ Std W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0" y="-1"/>
            <a:ext cx="9144000" cy="5129213"/>
          </a:xfrm>
          <a:prstGeom prst="rect">
            <a:avLst/>
          </a:prstGeom>
          <a:solidFill>
            <a:srgbClr val="1A8518">
              <a:alpha val="60000"/>
            </a:srgb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0" y="1253451"/>
            <a:ext cx="9144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8800" dirty="0" smtClean="0">
                <a:solidFill>
                  <a:schemeClr val="bg1"/>
                </a:solidFill>
                <a:latin typeface="ヒラギノ角ゴ Std W8"/>
                <a:ea typeface="ヒラギノ角ゴ Std W8"/>
                <a:cs typeface="ヒラギノ角ゴ Std W8"/>
              </a:rPr>
              <a:t>東京</a:t>
            </a:r>
            <a:endParaRPr lang="en-US" altLang="en-US" sz="8800" dirty="0" smtClean="0">
              <a:solidFill>
                <a:schemeClr val="bg1"/>
              </a:solidFill>
              <a:latin typeface="ヒラギノ角ゴ Std W8"/>
              <a:ea typeface="ヒラギノ角ゴ Std W8"/>
              <a:cs typeface="ヒラギノ角ゴ Std W8"/>
            </a:endParaRPr>
          </a:p>
          <a:p>
            <a:pPr algn="ctr"/>
            <a:r>
              <a:rPr lang="ja-JP" altLang="en-US" sz="8800" dirty="0" smtClean="0">
                <a:solidFill>
                  <a:schemeClr val="bg1"/>
                </a:solidFill>
                <a:latin typeface="ヒラギノ角ゴ Std W8"/>
                <a:ea typeface="ヒラギノ角ゴ Std W8"/>
                <a:cs typeface="ヒラギノ角ゴ Std W8"/>
              </a:rPr>
              <a:t>ヴェルディ</a:t>
            </a:r>
            <a:endParaRPr kumimoji="1" lang="en-US" altLang="ja-JP" sz="8800" dirty="0" smtClean="0">
              <a:solidFill>
                <a:schemeClr val="bg1"/>
              </a:solidFill>
              <a:latin typeface="ヒラギノ角ゴ Std W8"/>
              <a:ea typeface="ヒラギノ角ゴ Std W8"/>
              <a:cs typeface="ヒラギノ角ゴ Std W8"/>
            </a:endParaRPr>
          </a:p>
        </p:txBody>
      </p:sp>
    </p:spTree>
    <p:extLst>
      <p:ext uri="{BB962C8B-B14F-4D97-AF65-F5344CB8AC3E}">
        <p14:creationId xmlns:p14="http://schemas.microsoft.com/office/powerpoint/2010/main" val="2094650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1940816" y="1042405"/>
            <a:ext cx="4876002" cy="4895999"/>
          </a:xfrm>
          <a:prstGeom prst="rect">
            <a:avLst/>
          </a:prstGeom>
          <a:blipFill rotWithShape="1">
            <a:blip r:embed="rId2"/>
            <a:tile tx="0" ty="0" sx="100000" sy="100000" flip="none" algn="tl"/>
          </a:blip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1940816" y="1042404"/>
            <a:ext cx="4876002" cy="4895996"/>
          </a:xfrm>
          <a:prstGeom prst="rect">
            <a:avLst/>
          </a:prstGeom>
          <a:solidFill>
            <a:srgbClr val="0000FF">
              <a:alpha val="60000"/>
            </a:srgb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940816" y="2227886"/>
            <a:ext cx="487600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7200" dirty="0" smtClean="0">
                <a:solidFill>
                  <a:schemeClr val="bg1"/>
                </a:solidFill>
                <a:latin typeface="ヒラギノ角ゴ Std W8"/>
                <a:ea typeface="ヒラギノ角ゴ Std W8"/>
                <a:cs typeface="ヒラギノ角ゴ Std W8"/>
              </a:rPr>
              <a:t>F</a:t>
            </a:r>
            <a:r>
              <a:rPr lang="en-US" altLang="ja-JP" sz="7200" dirty="0" smtClean="0">
                <a:solidFill>
                  <a:schemeClr val="bg1"/>
                </a:solidFill>
                <a:latin typeface="ヒラギノ角ゴ Std W8"/>
                <a:ea typeface="ヒラギノ角ゴ Std W8"/>
                <a:cs typeface="ヒラギノ角ゴ Std W8"/>
              </a:rPr>
              <a:t>C</a:t>
            </a:r>
            <a:r>
              <a:rPr lang="ja-JP" altLang="en-US" sz="7200" dirty="0" smtClean="0">
                <a:solidFill>
                  <a:schemeClr val="bg1"/>
                </a:solidFill>
                <a:latin typeface="ヒラギノ角ゴ Std W8"/>
                <a:ea typeface="ヒラギノ角ゴ Std W8"/>
                <a:cs typeface="ヒラギノ角ゴ Std W8"/>
              </a:rPr>
              <a:t>町田</a:t>
            </a:r>
            <a:endParaRPr kumimoji="1" lang="en-US" altLang="ja-JP" sz="7200" dirty="0" smtClean="0">
              <a:solidFill>
                <a:schemeClr val="bg1"/>
              </a:solidFill>
              <a:latin typeface="ヒラギノ角ゴ Std W8"/>
              <a:ea typeface="ヒラギノ角ゴ Std W8"/>
              <a:cs typeface="ヒラギノ角ゴ Std W8"/>
            </a:endParaRPr>
          </a:p>
          <a:p>
            <a:pPr algn="ctr"/>
            <a:r>
              <a:rPr lang="ja-JP" altLang="en-US" sz="7200" dirty="0" smtClean="0">
                <a:solidFill>
                  <a:schemeClr val="bg1"/>
                </a:solidFill>
                <a:latin typeface="ヒラギノ角ゴ Std W8"/>
                <a:ea typeface="ヒラギノ角ゴ Std W8"/>
                <a:cs typeface="ヒラギノ角ゴ Std W8"/>
              </a:rPr>
              <a:t>ゼルビア</a:t>
            </a:r>
            <a:endParaRPr kumimoji="1" lang="ja-JP" altLang="en-US" sz="7200" dirty="0">
              <a:solidFill>
                <a:schemeClr val="bg1"/>
              </a:solidFill>
              <a:latin typeface="ヒラギノ角ゴ Std W8"/>
              <a:ea typeface="ヒラギノ角ゴ Std W8"/>
              <a:cs typeface="ヒラギノ角ゴ Std W8"/>
            </a:endParaRPr>
          </a:p>
        </p:txBody>
      </p:sp>
    </p:spTree>
    <p:extLst>
      <p:ext uri="{BB962C8B-B14F-4D97-AF65-F5344CB8AC3E}">
        <p14:creationId xmlns:p14="http://schemas.microsoft.com/office/powerpoint/2010/main" val="19806109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triangles-1430105_1280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29213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0" y="465659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 smtClean="0">
                <a:solidFill>
                  <a:schemeClr val="bg1"/>
                </a:solidFill>
                <a:latin typeface="ヒラギノ角ゴ Std W8"/>
                <a:ea typeface="ヒラギノ角ゴ Std W8"/>
                <a:cs typeface="ヒラギノ角ゴ Std W8"/>
              </a:rPr>
              <a:t>ジョブサカ</a:t>
            </a:r>
            <a:endParaRPr kumimoji="1" lang="ja-JP" altLang="en-US" sz="2400" dirty="0">
              <a:solidFill>
                <a:schemeClr val="bg1"/>
              </a:solidFill>
              <a:latin typeface="ヒラギノ角ゴ Std W8"/>
              <a:ea typeface="ヒラギノ角ゴ Std W8"/>
              <a:cs typeface="ヒラギノ角ゴ Std W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0" y="-1"/>
            <a:ext cx="9144000" cy="5129213"/>
          </a:xfrm>
          <a:prstGeom prst="rect">
            <a:avLst/>
          </a:prstGeom>
          <a:solidFill>
            <a:srgbClr val="0000FF">
              <a:alpha val="60000"/>
            </a:srgb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0" y="1253451"/>
            <a:ext cx="9144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8800" dirty="0" smtClean="0">
                <a:solidFill>
                  <a:schemeClr val="bg1"/>
                </a:solidFill>
                <a:latin typeface="ヒラギノ角ゴ Std W8"/>
                <a:ea typeface="ヒラギノ角ゴ Std W8"/>
                <a:cs typeface="ヒラギノ角ゴ Std W8"/>
              </a:rPr>
              <a:t>F</a:t>
            </a:r>
            <a:r>
              <a:rPr lang="en-US" altLang="ja-JP" sz="8800" dirty="0" smtClean="0">
                <a:solidFill>
                  <a:schemeClr val="bg1"/>
                </a:solidFill>
                <a:latin typeface="ヒラギノ角ゴ Std W8"/>
                <a:ea typeface="ヒラギノ角ゴ Std W8"/>
                <a:cs typeface="ヒラギノ角ゴ Std W8"/>
              </a:rPr>
              <a:t>C</a:t>
            </a:r>
            <a:r>
              <a:rPr lang="ja-JP" altLang="en-US" sz="8800" dirty="0" smtClean="0">
                <a:solidFill>
                  <a:schemeClr val="bg1"/>
                </a:solidFill>
                <a:latin typeface="ヒラギノ角ゴ Std W8"/>
                <a:ea typeface="ヒラギノ角ゴ Std W8"/>
                <a:cs typeface="ヒラギノ角ゴ Std W8"/>
              </a:rPr>
              <a:t>町田</a:t>
            </a:r>
            <a:endParaRPr lang="en-US" altLang="en-US" sz="8800" dirty="0" smtClean="0">
              <a:solidFill>
                <a:schemeClr val="bg1"/>
              </a:solidFill>
              <a:latin typeface="ヒラギノ角ゴ Std W8"/>
              <a:ea typeface="ヒラギノ角ゴ Std W8"/>
              <a:cs typeface="ヒラギノ角ゴ Std W8"/>
            </a:endParaRPr>
          </a:p>
          <a:p>
            <a:pPr algn="ctr"/>
            <a:r>
              <a:rPr lang="ja-JP" altLang="en-US" sz="8800" dirty="0" smtClean="0">
                <a:solidFill>
                  <a:schemeClr val="bg1"/>
                </a:solidFill>
                <a:latin typeface="ヒラギノ角ゴ Std W8"/>
                <a:ea typeface="ヒラギノ角ゴ Std W8"/>
                <a:cs typeface="ヒラギノ角ゴ Std W8"/>
              </a:rPr>
              <a:t>ゼルビア</a:t>
            </a:r>
            <a:endParaRPr kumimoji="1" lang="en-US" altLang="ja-JP" sz="8800" dirty="0" smtClean="0">
              <a:solidFill>
                <a:schemeClr val="bg1"/>
              </a:solidFill>
              <a:latin typeface="ヒラギノ角ゴ Std W8"/>
              <a:ea typeface="ヒラギノ角ゴ Std W8"/>
              <a:cs typeface="ヒラギノ角ゴ Std W8"/>
            </a:endParaRPr>
          </a:p>
        </p:txBody>
      </p:sp>
    </p:spTree>
    <p:extLst>
      <p:ext uri="{BB962C8B-B14F-4D97-AF65-F5344CB8AC3E}">
        <p14:creationId xmlns:p14="http://schemas.microsoft.com/office/powerpoint/2010/main" val="990460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1940816" y="1042405"/>
            <a:ext cx="4876002" cy="4895999"/>
          </a:xfrm>
          <a:prstGeom prst="rect">
            <a:avLst/>
          </a:prstGeom>
          <a:blipFill rotWithShape="1">
            <a:blip r:embed="rId2"/>
            <a:tile tx="0" ty="0" sx="100000" sy="100000" flip="none" algn="tl"/>
          </a:blip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1940816" y="1042404"/>
            <a:ext cx="4876002" cy="4895996"/>
          </a:xfrm>
          <a:prstGeom prst="rect">
            <a:avLst/>
          </a:prstGeom>
          <a:solidFill>
            <a:srgbClr val="000090">
              <a:alpha val="60000"/>
            </a:srgb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940816" y="2227886"/>
            <a:ext cx="487600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7200" dirty="0" smtClean="0">
                <a:solidFill>
                  <a:schemeClr val="bg1"/>
                </a:solidFill>
                <a:latin typeface="ヒラギノ角ゴ Std W8"/>
                <a:ea typeface="ヒラギノ角ゴ Std W8"/>
                <a:cs typeface="ヒラギノ角ゴ Std W8"/>
              </a:rPr>
              <a:t>アビスパ</a:t>
            </a:r>
            <a:endParaRPr kumimoji="1" lang="en-US" altLang="ja-JP" sz="7200" dirty="0" smtClean="0">
              <a:solidFill>
                <a:schemeClr val="bg1"/>
              </a:solidFill>
              <a:latin typeface="ヒラギノ角ゴ Std W8"/>
              <a:ea typeface="ヒラギノ角ゴ Std W8"/>
              <a:cs typeface="ヒラギノ角ゴ Std W8"/>
            </a:endParaRPr>
          </a:p>
          <a:p>
            <a:pPr algn="ctr"/>
            <a:r>
              <a:rPr lang="ja-JP" altLang="en-US" sz="7200" dirty="0" smtClean="0">
                <a:solidFill>
                  <a:schemeClr val="bg1"/>
                </a:solidFill>
                <a:latin typeface="ヒラギノ角ゴ Std W8"/>
                <a:ea typeface="ヒラギノ角ゴ Std W8"/>
                <a:cs typeface="ヒラギノ角ゴ Std W8"/>
              </a:rPr>
              <a:t>福岡</a:t>
            </a:r>
            <a:endParaRPr kumimoji="1" lang="ja-JP" altLang="en-US" sz="7200" dirty="0">
              <a:solidFill>
                <a:schemeClr val="bg1"/>
              </a:solidFill>
              <a:latin typeface="ヒラギノ角ゴ Std W8"/>
              <a:ea typeface="ヒラギノ角ゴ Std W8"/>
              <a:cs typeface="ヒラギノ角ゴ Std W8"/>
            </a:endParaRPr>
          </a:p>
        </p:txBody>
      </p:sp>
    </p:spTree>
    <p:extLst>
      <p:ext uri="{BB962C8B-B14F-4D97-AF65-F5344CB8AC3E}">
        <p14:creationId xmlns:p14="http://schemas.microsoft.com/office/powerpoint/2010/main" val="3604904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triangles-1430105_1280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29213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0" y="465659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 smtClean="0">
                <a:solidFill>
                  <a:schemeClr val="bg1"/>
                </a:solidFill>
                <a:latin typeface="ヒラギノ角ゴ Std W8"/>
                <a:ea typeface="ヒラギノ角ゴ Std W8"/>
                <a:cs typeface="ヒラギノ角ゴ Std W8"/>
              </a:rPr>
              <a:t>ジョブサカ</a:t>
            </a:r>
            <a:endParaRPr kumimoji="1" lang="ja-JP" altLang="en-US" sz="2400" dirty="0">
              <a:solidFill>
                <a:schemeClr val="bg1"/>
              </a:solidFill>
              <a:latin typeface="ヒラギノ角ゴ Std W8"/>
              <a:ea typeface="ヒラギノ角ゴ Std W8"/>
              <a:cs typeface="ヒラギノ角ゴ Std W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0" y="-1"/>
            <a:ext cx="9144000" cy="5129213"/>
          </a:xfrm>
          <a:prstGeom prst="rect">
            <a:avLst/>
          </a:prstGeom>
          <a:solidFill>
            <a:schemeClr val="tx2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0" y="1253451"/>
            <a:ext cx="9144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8800" dirty="0" smtClean="0">
                <a:solidFill>
                  <a:schemeClr val="bg1"/>
                </a:solidFill>
                <a:latin typeface="ヒラギノ角ゴ Std W8"/>
                <a:ea typeface="ヒラギノ角ゴ Std W8"/>
                <a:cs typeface="ヒラギノ角ゴ Std W8"/>
              </a:rPr>
              <a:t>アビスパ</a:t>
            </a:r>
            <a:endParaRPr lang="en-US" altLang="en-US" sz="8800" dirty="0" smtClean="0">
              <a:solidFill>
                <a:schemeClr val="bg1"/>
              </a:solidFill>
              <a:latin typeface="ヒラギノ角ゴ Std W8"/>
              <a:ea typeface="ヒラギノ角ゴ Std W8"/>
              <a:cs typeface="ヒラギノ角ゴ Std W8"/>
            </a:endParaRPr>
          </a:p>
          <a:p>
            <a:pPr algn="ctr"/>
            <a:r>
              <a:rPr lang="ja-JP" altLang="en-US" sz="8800" dirty="0" smtClean="0">
                <a:solidFill>
                  <a:schemeClr val="bg1"/>
                </a:solidFill>
                <a:latin typeface="ヒラギノ角ゴ Std W8"/>
                <a:ea typeface="ヒラギノ角ゴ Std W8"/>
                <a:cs typeface="ヒラギノ角ゴ Std W8"/>
              </a:rPr>
              <a:t>福岡</a:t>
            </a:r>
            <a:endParaRPr kumimoji="1" lang="en-US" altLang="ja-JP" sz="8800" dirty="0" smtClean="0">
              <a:solidFill>
                <a:schemeClr val="bg1"/>
              </a:solidFill>
              <a:latin typeface="ヒラギノ角ゴ Std W8"/>
              <a:ea typeface="ヒラギノ角ゴ Std W8"/>
              <a:cs typeface="ヒラギノ角ゴ Std W8"/>
            </a:endParaRPr>
          </a:p>
        </p:txBody>
      </p:sp>
    </p:spTree>
    <p:extLst>
      <p:ext uri="{BB962C8B-B14F-4D97-AF65-F5344CB8AC3E}">
        <p14:creationId xmlns:p14="http://schemas.microsoft.com/office/powerpoint/2010/main" val="3685960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1940816" y="1042405"/>
            <a:ext cx="4876002" cy="4895999"/>
          </a:xfrm>
          <a:prstGeom prst="rect">
            <a:avLst/>
          </a:prstGeom>
          <a:blipFill rotWithShape="1">
            <a:blip r:embed="rId2"/>
            <a:tile tx="0" ty="0" sx="100000" sy="100000" flip="none" algn="tl"/>
          </a:blip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1940816" y="1042404"/>
            <a:ext cx="4876002" cy="4895996"/>
          </a:xfrm>
          <a:prstGeom prst="rect">
            <a:avLst/>
          </a:prstGeom>
          <a:solidFill>
            <a:srgbClr val="0000FF">
              <a:alpha val="60000"/>
            </a:srgb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940816" y="2227886"/>
            <a:ext cx="487600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7200" dirty="0" smtClean="0">
                <a:solidFill>
                  <a:schemeClr val="bg1"/>
                </a:solidFill>
                <a:latin typeface="ヒラギノ角ゴ Std W8"/>
                <a:ea typeface="ヒラギノ角ゴ Std W8"/>
                <a:cs typeface="ヒラギノ角ゴ Std W8"/>
              </a:rPr>
              <a:t>大分</a:t>
            </a:r>
            <a:endParaRPr kumimoji="1" lang="en-US" altLang="ja-JP" sz="7200" dirty="0" smtClean="0">
              <a:solidFill>
                <a:schemeClr val="bg1"/>
              </a:solidFill>
              <a:latin typeface="ヒラギノ角ゴ Std W8"/>
              <a:ea typeface="ヒラギノ角ゴ Std W8"/>
              <a:cs typeface="ヒラギノ角ゴ Std W8"/>
            </a:endParaRPr>
          </a:p>
          <a:p>
            <a:pPr algn="ctr"/>
            <a:r>
              <a:rPr lang="ja-JP" altLang="en-US" sz="7200" dirty="0" smtClean="0">
                <a:solidFill>
                  <a:schemeClr val="bg1"/>
                </a:solidFill>
                <a:latin typeface="ヒラギノ角ゴ Std W8"/>
                <a:ea typeface="ヒラギノ角ゴ Std W8"/>
                <a:cs typeface="ヒラギノ角ゴ Std W8"/>
              </a:rPr>
              <a:t>トリニータ</a:t>
            </a:r>
            <a:endParaRPr kumimoji="1" lang="ja-JP" altLang="en-US" sz="7200" dirty="0">
              <a:solidFill>
                <a:schemeClr val="bg1"/>
              </a:solidFill>
              <a:latin typeface="ヒラギノ角ゴ Std W8"/>
              <a:ea typeface="ヒラギノ角ゴ Std W8"/>
              <a:cs typeface="ヒラギノ角ゴ Std W8"/>
            </a:endParaRPr>
          </a:p>
        </p:txBody>
      </p:sp>
    </p:spTree>
    <p:extLst>
      <p:ext uri="{BB962C8B-B14F-4D97-AF65-F5344CB8AC3E}">
        <p14:creationId xmlns:p14="http://schemas.microsoft.com/office/powerpoint/2010/main" val="3515758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1940816" y="1042405"/>
            <a:ext cx="4876002" cy="4895999"/>
          </a:xfrm>
          <a:prstGeom prst="rect">
            <a:avLst/>
          </a:prstGeom>
          <a:blipFill rotWithShape="1">
            <a:blip r:embed="rId2"/>
            <a:tile tx="0" ty="0" sx="100000" sy="100000" flip="none" algn="tl"/>
          </a:blip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1940816" y="1042404"/>
            <a:ext cx="4876002" cy="4895996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940816" y="1680450"/>
            <a:ext cx="487600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7200" dirty="0" smtClean="0">
                <a:solidFill>
                  <a:schemeClr val="bg1"/>
                </a:solidFill>
                <a:latin typeface="ヒラギノ角ゴ Std W8"/>
                <a:ea typeface="ヒラギノ角ゴ Std W8"/>
                <a:cs typeface="ヒラギノ角ゴ Std W8"/>
              </a:rPr>
              <a:t>いわて</a:t>
            </a:r>
            <a:endParaRPr kumimoji="1" lang="en-US" altLang="ja-JP" sz="7200" dirty="0" smtClean="0">
              <a:solidFill>
                <a:schemeClr val="bg1"/>
              </a:solidFill>
              <a:latin typeface="ヒラギノ角ゴ Std W8"/>
              <a:ea typeface="ヒラギノ角ゴ Std W8"/>
              <a:cs typeface="ヒラギノ角ゴ Std W8"/>
            </a:endParaRPr>
          </a:p>
          <a:p>
            <a:pPr algn="ctr"/>
            <a:r>
              <a:rPr lang="ja-JP" altLang="en-US" sz="7200" dirty="0" smtClean="0">
                <a:solidFill>
                  <a:schemeClr val="bg1"/>
                </a:solidFill>
                <a:latin typeface="ヒラギノ角ゴ Std W8"/>
                <a:ea typeface="ヒラギノ角ゴ Std W8"/>
                <a:cs typeface="ヒラギノ角ゴ Std W8"/>
              </a:rPr>
              <a:t>グルージャ</a:t>
            </a:r>
            <a:endParaRPr lang="en-US" altLang="ja-JP" sz="7200" dirty="0" smtClean="0">
              <a:solidFill>
                <a:schemeClr val="bg1"/>
              </a:solidFill>
              <a:latin typeface="ヒラギノ角ゴ Std W8"/>
              <a:ea typeface="ヒラギノ角ゴ Std W8"/>
              <a:cs typeface="ヒラギノ角ゴ Std W8"/>
            </a:endParaRPr>
          </a:p>
          <a:p>
            <a:pPr algn="ctr"/>
            <a:r>
              <a:rPr lang="ja-JP" altLang="en-US" sz="7200" dirty="0" smtClean="0">
                <a:solidFill>
                  <a:schemeClr val="bg1"/>
                </a:solidFill>
                <a:latin typeface="ヒラギノ角ゴ Std W8"/>
                <a:ea typeface="ヒラギノ角ゴ Std W8"/>
                <a:cs typeface="ヒラギノ角ゴ Std W8"/>
              </a:rPr>
              <a:t>盛岡</a:t>
            </a:r>
            <a:endParaRPr kumimoji="1" lang="ja-JP" altLang="en-US" sz="7200" dirty="0">
              <a:solidFill>
                <a:schemeClr val="bg1"/>
              </a:solidFill>
              <a:latin typeface="ヒラギノ角ゴ Std W8"/>
              <a:ea typeface="ヒラギノ角ゴ Std W8"/>
              <a:cs typeface="ヒラギノ角ゴ Std W8"/>
            </a:endParaRPr>
          </a:p>
        </p:txBody>
      </p:sp>
    </p:spTree>
    <p:extLst>
      <p:ext uri="{BB962C8B-B14F-4D97-AF65-F5344CB8AC3E}">
        <p14:creationId xmlns:p14="http://schemas.microsoft.com/office/powerpoint/2010/main" val="36935694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triangles-1430105_1280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29213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0" y="465659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 smtClean="0">
                <a:solidFill>
                  <a:schemeClr val="bg1"/>
                </a:solidFill>
                <a:latin typeface="ヒラギノ角ゴ Std W8"/>
                <a:ea typeface="ヒラギノ角ゴ Std W8"/>
                <a:cs typeface="ヒラギノ角ゴ Std W8"/>
              </a:rPr>
              <a:t>ジョブサカ</a:t>
            </a:r>
            <a:endParaRPr kumimoji="1" lang="ja-JP" altLang="en-US" sz="2400" dirty="0">
              <a:solidFill>
                <a:schemeClr val="bg1"/>
              </a:solidFill>
              <a:latin typeface="ヒラギノ角ゴ Std W8"/>
              <a:ea typeface="ヒラギノ角ゴ Std W8"/>
              <a:cs typeface="ヒラギノ角ゴ Std W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0" y="-1"/>
            <a:ext cx="9144000" cy="5129213"/>
          </a:xfrm>
          <a:prstGeom prst="rect">
            <a:avLst/>
          </a:prstGeom>
          <a:solidFill>
            <a:schemeClr val="tx1">
              <a:lumMod val="95000"/>
              <a:lumOff val="5000"/>
              <a:alpha val="60000"/>
            </a:scheme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0" y="519868"/>
            <a:ext cx="9144000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8800" dirty="0" smtClean="0">
                <a:solidFill>
                  <a:schemeClr val="bg1"/>
                </a:solidFill>
                <a:latin typeface="ヒラギノ角ゴ Std W8"/>
                <a:ea typeface="ヒラギノ角ゴ Std W8"/>
                <a:cs typeface="ヒラギノ角ゴ Std W8"/>
              </a:rPr>
              <a:t>いわて</a:t>
            </a:r>
            <a:endParaRPr lang="en-US" altLang="ja-JP" sz="8800" dirty="0" smtClean="0">
              <a:solidFill>
                <a:schemeClr val="bg1"/>
              </a:solidFill>
              <a:latin typeface="ヒラギノ角ゴ Std W8"/>
              <a:ea typeface="ヒラギノ角ゴ Std W8"/>
              <a:cs typeface="ヒラギノ角ゴ Std W8"/>
            </a:endParaRPr>
          </a:p>
          <a:p>
            <a:pPr algn="ctr"/>
            <a:r>
              <a:rPr lang="ja-JP" altLang="en-US" sz="8800" dirty="0" smtClean="0">
                <a:solidFill>
                  <a:schemeClr val="bg1"/>
                </a:solidFill>
                <a:latin typeface="ヒラギノ角ゴ Std W8"/>
                <a:ea typeface="ヒラギノ角ゴ Std W8"/>
                <a:cs typeface="ヒラギノ角ゴ Std W8"/>
              </a:rPr>
              <a:t>グルージャ</a:t>
            </a:r>
            <a:endParaRPr lang="en-US" altLang="ja-JP" sz="8800" dirty="0" smtClean="0">
              <a:solidFill>
                <a:schemeClr val="bg1"/>
              </a:solidFill>
              <a:latin typeface="ヒラギノ角ゴ Std W8"/>
              <a:ea typeface="ヒラギノ角ゴ Std W8"/>
              <a:cs typeface="ヒラギノ角ゴ Std W8"/>
            </a:endParaRPr>
          </a:p>
          <a:p>
            <a:pPr algn="ctr"/>
            <a:r>
              <a:rPr lang="ja-JP" altLang="en-US" sz="8800" dirty="0" smtClean="0">
                <a:solidFill>
                  <a:schemeClr val="bg1"/>
                </a:solidFill>
                <a:latin typeface="ヒラギノ角ゴ Std W8"/>
                <a:ea typeface="ヒラギノ角ゴ Std W8"/>
                <a:cs typeface="ヒラギノ角ゴ Std W8"/>
              </a:rPr>
              <a:t>盛岡</a:t>
            </a:r>
            <a:endParaRPr lang="en-US" altLang="en-US" sz="8800" dirty="0" smtClean="0">
              <a:solidFill>
                <a:schemeClr val="bg1"/>
              </a:solidFill>
              <a:latin typeface="ヒラギノ角ゴ Std W8"/>
              <a:ea typeface="ヒラギノ角ゴ Std W8"/>
              <a:cs typeface="ヒラギノ角ゴ Std W8"/>
            </a:endParaRPr>
          </a:p>
        </p:txBody>
      </p:sp>
    </p:spTree>
    <p:extLst>
      <p:ext uri="{BB962C8B-B14F-4D97-AF65-F5344CB8AC3E}">
        <p14:creationId xmlns:p14="http://schemas.microsoft.com/office/powerpoint/2010/main" val="1285583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1940816" y="1042405"/>
            <a:ext cx="4876002" cy="4895999"/>
          </a:xfrm>
          <a:prstGeom prst="rect">
            <a:avLst/>
          </a:prstGeom>
          <a:blipFill rotWithShape="1">
            <a:blip r:embed="rId2"/>
            <a:tile tx="0" ty="0" sx="100000" sy="100000" flip="none" algn="tl"/>
          </a:blip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1940816" y="1042404"/>
            <a:ext cx="4876002" cy="4895996"/>
          </a:xfrm>
          <a:prstGeom prst="rect">
            <a:avLst/>
          </a:prstGeom>
          <a:solidFill>
            <a:srgbClr val="0000FF">
              <a:alpha val="60000"/>
            </a:srgb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940816" y="2227886"/>
            <a:ext cx="487600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7200" dirty="0" smtClean="0">
                <a:solidFill>
                  <a:schemeClr val="bg1"/>
                </a:solidFill>
                <a:latin typeface="ヒラギノ角ゴ Std W8"/>
                <a:ea typeface="ヒラギノ角ゴ Std W8"/>
                <a:cs typeface="ヒラギノ角ゴ Std W8"/>
              </a:rPr>
              <a:t>徳島</a:t>
            </a:r>
            <a:endParaRPr kumimoji="1" lang="en-US" altLang="ja-JP" sz="7200" dirty="0" smtClean="0">
              <a:solidFill>
                <a:schemeClr val="bg1"/>
              </a:solidFill>
              <a:latin typeface="ヒラギノ角ゴ Std W8"/>
              <a:ea typeface="ヒラギノ角ゴ Std W8"/>
              <a:cs typeface="ヒラギノ角ゴ Std W8"/>
            </a:endParaRPr>
          </a:p>
          <a:p>
            <a:pPr algn="ctr"/>
            <a:r>
              <a:rPr lang="ja-JP" altLang="en-US" sz="6000" dirty="0" smtClean="0">
                <a:solidFill>
                  <a:schemeClr val="bg1"/>
                </a:solidFill>
                <a:latin typeface="ヒラギノ角ゴ Std W8"/>
                <a:ea typeface="ヒラギノ角ゴ Std W8"/>
                <a:cs typeface="ヒラギノ角ゴ Std W8"/>
              </a:rPr>
              <a:t>ヴォルティス</a:t>
            </a:r>
            <a:endParaRPr kumimoji="1" lang="ja-JP" altLang="en-US" sz="6000" dirty="0">
              <a:solidFill>
                <a:schemeClr val="bg1"/>
              </a:solidFill>
              <a:latin typeface="ヒラギノ角ゴ Std W8"/>
              <a:ea typeface="ヒラギノ角ゴ Std W8"/>
              <a:cs typeface="ヒラギノ角ゴ Std W8"/>
            </a:endParaRPr>
          </a:p>
        </p:txBody>
      </p:sp>
    </p:spTree>
    <p:extLst>
      <p:ext uri="{BB962C8B-B14F-4D97-AF65-F5344CB8AC3E}">
        <p14:creationId xmlns:p14="http://schemas.microsoft.com/office/powerpoint/2010/main" val="30924324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triangles-1430105_1280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29213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0" y="465659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 smtClean="0">
                <a:solidFill>
                  <a:schemeClr val="bg1"/>
                </a:solidFill>
                <a:latin typeface="ヒラギノ角ゴ Std W8"/>
                <a:ea typeface="ヒラギノ角ゴ Std W8"/>
                <a:cs typeface="ヒラギノ角ゴ Std W8"/>
              </a:rPr>
              <a:t>ジョブサカ</a:t>
            </a:r>
            <a:endParaRPr kumimoji="1" lang="ja-JP" altLang="en-US" sz="2400" dirty="0">
              <a:solidFill>
                <a:schemeClr val="bg1"/>
              </a:solidFill>
              <a:latin typeface="ヒラギノ角ゴ Std W8"/>
              <a:ea typeface="ヒラギノ角ゴ Std W8"/>
              <a:cs typeface="ヒラギノ角ゴ Std W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0" y="-1"/>
            <a:ext cx="9144000" cy="5129213"/>
          </a:xfrm>
          <a:prstGeom prst="rect">
            <a:avLst/>
          </a:prstGeom>
          <a:solidFill>
            <a:srgbClr val="000090">
              <a:alpha val="60000"/>
            </a:srgb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0" y="1253451"/>
            <a:ext cx="9144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8800" dirty="0" smtClean="0">
                <a:solidFill>
                  <a:schemeClr val="bg1"/>
                </a:solidFill>
                <a:latin typeface="ヒラギノ角ゴ Std W8"/>
                <a:ea typeface="ヒラギノ角ゴ Std W8"/>
                <a:cs typeface="ヒラギノ角ゴ Std W8"/>
              </a:rPr>
              <a:t>徳島</a:t>
            </a:r>
            <a:endParaRPr lang="en-US" altLang="en-US" sz="8800" dirty="0" smtClean="0">
              <a:solidFill>
                <a:schemeClr val="bg1"/>
              </a:solidFill>
              <a:latin typeface="ヒラギノ角ゴ Std W8"/>
              <a:ea typeface="ヒラギノ角ゴ Std W8"/>
              <a:cs typeface="ヒラギノ角ゴ Std W8"/>
            </a:endParaRPr>
          </a:p>
          <a:p>
            <a:pPr algn="ctr"/>
            <a:r>
              <a:rPr lang="ja-JP" altLang="en-US" sz="8800" dirty="0" smtClean="0">
                <a:solidFill>
                  <a:schemeClr val="bg1"/>
                </a:solidFill>
                <a:latin typeface="ヒラギノ角ゴ Std W8"/>
                <a:ea typeface="ヒラギノ角ゴ Std W8"/>
                <a:cs typeface="ヒラギノ角ゴ Std W8"/>
              </a:rPr>
              <a:t>ヴォルティス</a:t>
            </a:r>
            <a:endParaRPr kumimoji="1" lang="en-US" altLang="ja-JP" sz="8800" dirty="0" smtClean="0">
              <a:solidFill>
                <a:schemeClr val="bg1"/>
              </a:solidFill>
              <a:latin typeface="ヒラギノ角ゴ Std W8"/>
              <a:ea typeface="ヒラギノ角ゴ Std W8"/>
              <a:cs typeface="ヒラギノ角ゴ Std W8"/>
            </a:endParaRPr>
          </a:p>
        </p:txBody>
      </p:sp>
    </p:spTree>
    <p:extLst>
      <p:ext uri="{BB962C8B-B14F-4D97-AF65-F5344CB8AC3E}">
        <p14:creationId xmlns:p14="http://schemas.microsoft.com/office/powerpoint/2010/main" val="4035030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1940816" y="1042405"/>
            <a:ext cx="4876002" cy="4895999"/>
          </a:xfrm>
          <a:prstGeom prst="rect">
            <a:avLst/>
          </a:prstGeom>
          <a:blipFill rotWithShape="1">
            <a:blip r:embed="rId2"/>
            <a:tile tx="0" ty="0" sx="100000" sy="100000" flip="none" algn="tl"/>
          </a:blip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1940816" y="1042404"/>
            <a:ext cx="4876002" cy="4895996"/>
          </a:xfrm>
          <a:prstGeom prst="rect">
            <a:avLst/>
          </a:prstGeom>
          <a:solidFill>
            <a:srgbClr val="0000FF">
              <a:alpha val="60000"/>
            </a:srgb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940816" y="2227886"/>
            <a:ext cx="487600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7200" dirty="0" smtClean="0">
                <a:solidFill>
                  <a:schemeClr val="bg1"/>
                </a:solidFill>
                <a:latin typeface="ヒラギノ角ゴ Std W8"/>
                <a:ea typeface="ヒラギノ角ゴ Std W8"/>
                <a:cs typeface="ヒラギノ角ゴ Std W8"/>
              </a:rPr>
              <a:t>水戸</a:t>
            </a:r>
            <a:endParaRPr kumimoji="1" lang="en-US" altLang="ja-JP" sz="7200" dirty="0" smtClean="0">
              <a:solidFill>
                <a:schemeClr val="bg1"/>
              </a:solidFill>
              <a:latin typeface="ヒラギノ角ゴ Std W8"/>
              <a:ea typeface="ヒラギノ角ゴ Std W8"/>
              <a:cs typeface="ヒラギノ角ゴ Std W8"/>
            </a:endParaRPr>
          </a:p>
          <a:p>
            <a:pPr algn="ctr"/>
            <a:r>
              <a:rPr lang="ja-JP" altLang="en-US" sz="4800" dirty="0" smtClean="0">
                <a:solidFill>
                  <a:schemeClr val="bg1"/>
                </a:solidFill>
                <a:latin typeface="ヒラギノ角ゴ Std W8"/>
                <a:ea typeface="ヒラギノ角ゴ Std W8"/>
                <a:cs typeface="ヒラギノ角ゴ Std W8"/>
              </a:rPr>
              <a:t>ホーリーホック</a:t>
            </a:r>
            <a:endParaRPr kumimoji="1" lang="ja-JP" altLang="en-US" sz="4800" dirty="0">
              <a:solidFill>
                <a:schemeClr val="bg1"/>
              </a:solidFill>
              <a:latin typeface="ヒラギノ角ゴ Std W8"/>
              <a:ea typeface="ヒラギノ角ゴ Std W8"/>
              <a:cs typeface="ヒラギノ角ゴ Std W8"/>
            </a:endParaRPr>
          </a:p>
        </p:txBody>
      </p:sp>
    </p:spTree>
    <p:extLst>
      <p:ext uri="{BB962C8B-B14F-4D97-AF65-F5344CB8AC3E}">
        <p14:creationId xmlns:p14="http://schemas.microsoft.com/office/powerpoint/2010/main" val="27073867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triangles-1430105_1280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29213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0" y="465659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 smtClean="0">
                <a:solidFill>
                  <a:schemeClr val="bg1"/>
                </a:solidFill>
                <a:latin typeface="ヒラギノ角ゴ Std W8"/>
                <a:ea typeface="ヒラギノ角ゴ Std W8"/>
                <a:cs typeface="ヒラギノ角ゴ Std W8"/>
              </a:rPr>
              <a:t>ジョブサカ</a:t>
            </a:r>
            <a:endParaRPr kumimoji="1" lang="ja-JP" altLang="en-US" sz="2400" dirty="0">
              <a:solidFill>
                <a:schemeClr val="bg1"/>
              </a:solidFill>
              <a:latin typeface="ヒラギノ角ゴ Std W8"/>
              <a:ea typeface="ヒラギノ角ゴ Std W8"/>
              <a:cs typeface="ヒラギノ角ゴ Std W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0" y="-1"/>
            <a:ext cx="9144000" cy="5129213"/>
          </a:xfrm>
          <a:prstGeom prst="rect">
            <a:avLst/>
          </a:prstGeom>
          <a:solidFill>
            <a:srgbClr val="000090">
              <a:alpha val="60000"/>
            </a:srgb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0" y="1253451"/>
            <a:ext cx="9144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8800" dirty="0" smtClean="0">
                <a:solidFill>
                  <a:schemeClr val="bg1"/>
                </a:solidFill>
                <a:latin typeface="ヒラギノ角ゴ Std W8"/>
                <a:ea typeface="ヒラギノ角ゴ Std W8"/>
                <a:cs typeface="ヒラギノ角ゴ Std W8"/>
              </a:rPr>
              <a:t>水戸</a:t>
            </a:r>
            <a:endParaRPr lang="en-US" altLang="en-US" sz="8800" dirty="0" smtClean="0">
              <a:solidFill>
                <a:schemeClr val="bg1"/>
              </a:solidFill>
              <a:latin typeface="ヒラギノ角ゴ Std W8"/>
              <a:ea typeface="ヒラギノ角ゴ Std W8"/>
              <a:cs typeface="ヒラギノ角ゴ Std W8"/>
            </a:endParaRPr>
          </a:p>
          <a:p>
            <a:pPr algn="ctr"/>
            <a:r>
              <a:rPr lang="ja-JP" altLang="en-US" sz="8800" dirty="0" smtClean="0">
                <a:solidFill>
                  <a:schemeClr val="bg1"/>
                </a:solidFill>
                <a:latin typeface="ヒラギノ角ゴ Std W8"/>
                <a:ea typeface="ヒラギノ角ゴ Std W8"/>
                <a:cs typeface="ヒラギノ角ゴ Std W8"/>
              </a:rPr>
              <a:t>ホーリーホック</a:t>
            </a:r>
            <a:endParaRPr kumimoji="1" lang="en-US" altLang="ja-JP" sz="8800" dirty="0" smtClean="0">
              <a:solidFill>
                <a:schemeClr val="bg1"/>
              </a:solidFill>
              <a:latin typeface="ヒラギノ角ゴ Std W8"/>
              <a:ea typeface="ヒラギノ角ゴ Std W8"/>
              <a:cs typeface="ヒラギノ角ゴ Std W8"/>
            </a:endParaRPr>
          </a:p>
        </p:txBody>
      </p:sp>
    </p:spTree>
    <p:extLst>
      <p:ext uri="{BB962C8B-B14F-4D97-AF65-F5344CB8AC3E}">
        <p14:creationId xmlns:p14="http://schemas.microsoft.com/office/powerpoint/2010/main" val="969920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1940816" y="1042405"/>
            <a:ext cx="4876002" cy="4895999"/>
          </a:xfrm>
          <a:prstGeom prst="rect">
            <a:avLst/>
          </a:prstGeom>
          <a:blipFill rotWithShape="1">
            <a:blip r:embed="rId2"/>
            <a:tile tx="0" ty="0" sx="100000" sy="100000" flip="none" algn="tl"/>
          </a:blip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1940816" y="1042404"/>
            <a:ext cx="4876002" cy="4895996"/>
          </a:xfrm>
          <a:prstGeom prst="rect">
            <a:avLst/>
          </a:prstGeom>
          <a:solidFill>
            <a:srgbClr val="1A8518">
              <a:alpha val="60000"/>
            </a:srgb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940816" y="2227886"/>
            <a:ext cx="487600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7200" dirty="0" smtClean="0">
                <a:solidFill>
                  <a:schemeClr val="bg1"/>
                </a:solidFill>
                <a:latin typeface="ヒラギノ角ゴ Std W8"/>
                <a:ea typeface="ヒラギノ角ゴ Std W8"/>
                <a:cs typeface="ヒラギノ角ゴ Std W8"/>
              </a:rPr>
              <a:t>S</a:t>
            </a:r>
            <a:r>
              <a:rPr lang="en-US" altLang="ja-JP" sz="7200" dirty="0" smtClean="0">
                <a:solidFill>
                  <a:schemeClr val="bg1"/>
                </a:solidFill>
                <a:latin typeface="ヒラギノ角ゴ Std W8"/>
                <a:ea typeface="ヒラギノ角ゴ Std W8"/>
                <a:cs typeface="ヒラギノ角ゴ Std W8"/>
              </a:rPr>
              <a:t>C</a:t>
            </a:r>
            <a:endParaRPr kumimoji="1" lang="en-US" altLang="ja-JP" sz="7200" dirty="0" smtClean="0">
              <a:solidFill>
                <a:schemeClr val="bg1"/>
              </a:solidFill>
              <a:latin typeface="ヒラギノ角ゴ Std W8"/>
              <a:ea typeface="ヒラギノ角ゴ Std W8"/>
              <a:cs typeface="ヒラギノ角ゴ Std W8"/>
            </a:endParaRPr>
          </a:p>
          <a:p>
            <a:pPr algn="ctr"/>
            <a:r>
              <a:rPr lang="ja-JP" altLang="en-US" sz="7200" dirty="0" smtClean="0">
                <a:solidFill>
                  <a:schemeClr val="bg1"/>
                </a:solidFill>
                <a:latin typeface="ヒラギノ角ゴ Std W8"/>
                <a:ea typeface="ヒラギノ角ゴ Std W8"/>
                <a:cs typeface="ヒラギノ角ゴ Std W8"/>
              </a:rPr>
              <a:t>相模原</a:t>
            </a:r>
            <a:endParaRPr kumimoji="1" lang="ja-JP" altLang="en-US" sz="7200" dirty="0">
              <a:solidFill>
                <a:schemeClr val="bg1"/>
              </a:solidFill>
              <a:latin typeface="ヒラギノ角ゴ Std W8"/>
              <a:ea typeface="ヒラギノ角ゴ Std W8"/>
              <a:cs typeface="ヒラギノ角ゴ Std W8"/>
            </a:endParaRPr>
          </a:p>
        </p:txBody>
      </p:sp>
    </p:spTree>
    <p:extLst>
      <p:ext uri="{BB962C8B-B14F-4D97-AF65-F5344CB8AC3E}">
        <p14:creationId xmlns:p14="http://schemas.microsoft.com/office/powerpoint/2010/main" val="2690097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triangles-1430105_1280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29213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0" y="465659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 smtClean="0">
                <a:solidFill>
                  <a:schemeClr val="bg1"/>
                </a:solidFill>
                <a:latin typeface="ヒラギノ角ゴ Std W8"/>
                <a:ea typeface="ヒラギノ角ゴ Std W8"/>
                <a:cs typeface="ヒラギノ角ゴ Std W8"/>
              </a:rPr>
              <a:t>ジョブサカ</a:t>
            </a:r>
            <a:endParaRPr kumimoji="1" lang="ja-JP" altLang="en-US" sz="2400" dirty="0">
              <a:solidFill>
                <a:schemeClr val="bg1"/>
              </a:solidFill>
              <a:latin typeface="ヒラギノ角ゴ Std W8"/>
              <a:ea typeface="ヒラギノ角ゴ Std W8"/>
              <a:cs typeface="ヒラギノ角ゴ Std W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0" y="-1"/>
            <a:ext cx="9144000" cy="5129213"/>
          </a:xfrm>
          <a:prstGeom prst="rect">
            <a:avLst/>
          </a:prstGeom>
          <a:solidFill>
            <a:srgbClr val="1A8518">
              <a:alpha val="60000"/>
            </a:srgb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0" y="1253451"/>
            <a:ext cx="9144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8800" dirty="0" smtClean="0">
                <a:solidFill>
                  <a:schemeClr val="bg1"/>
                </a:solidFill>
                <a:latin typeface="ヒラギノ角ゴ Std W8"/>
                <a:ea typeface="ヒラギノ角ゴ Std W8"/>
                <a:cs typeface="ヒラギノ角ゴ Std W8"/>
              </a:rPr>
              <a:t>S</a:t>
            </a:r>
            <a:r>
              <a:rPr lang="en-US" altLang="ja-JP" sz="8800" dirty="0" smtClean="0">
                <a:solidFill>
                  <a:schemeClr val="bg1"/>
                </a:solidFill>
                <a:latin typeface="ヒラギノ角ゴ Std W8"/>
                <a:ea typeface="ヒラギノ角ゴ Std W8"/>
                <a:cs typeface="ヒラギノ角ゴ Std W8"/>
              </a:rPr>
              <a:t>C</a:t>
            </a:r>
            <a:endParaRPr lang="en-US" altLang="en-US" sz="8800" dirty="0" smtClean="0">
              <a:solidFill>
                <a:schemeClr val="bg1"/>
              </a:solidFill>
              <a:latin typeface="ヒラギノ角ゴ Std W8"/>
              <a:ea typeface="ヒラギノ角ゴ Std W8"/>
              <a:cs typeface="ヒラギノ角ゴ Std W8"/>
            </a:endParaRPr>
          </a:p>
          <a:p>
            <a:pPr algn="ctr"/>
            <a:r>
              <a:rPr lang="en-US" altLang="en-US" sz="8800" dirty="0" smtClean="0">
                <a:solidFill>
                  <a:schemeClr val="bg1"/>
                </a:solidFill>
                <a:latin typeface="ヒラギノ角ゴ Std W8"/>
                <a:ea typeface="ヒラギノ角ゴ Std W8"/>
                <a:cs typeface="ヒラギノ角ゴ Std W8"/>
              </a:rPr>
              <a:t>相模原</a:t>
            </a:r>
            <a:endParaRPr kumimoji="1" lang="en-US" altLang="ja-JP" sz="8800" dirty="0" smtClean="0">
              <a:solidFill>
                <a:schemeClr val="bg1"/>
              </a:solidFill>
              <a:latin typeface="ヒラギノ角ゴ Std W8"/>
              <a:ea typeface="ヒラギノ角ゴ Std W8"/>
              <a:cs typeface="ヒラギノ角ゴ Std W8"/>
            </a:endParaRPr>
          </a:p>
        </p:txBody>
      </p:sp>
    </p:spTree>
    <p:extLst>
      <p:ext uri="{BB962C8B-B14F-4D97-AF65-F5344CB8AC3E}">
        <p14:creationId xmlns:p14="http://schemas.microsoft.com/office/powerpoint/2010/main" val="710711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1940816" y="1042405"/>
            <a:ext cx="4876002" cy="4895999"/>
          </a:xfrm>
          <a:prstGeom prst="rect">
            <a:avLst/>
          </a:prstGeom>
          <a:blipFill rotWithShape="1">
            <a:blip r:embed="rId2"/>
            <a:tile tx="0" ty="0" sx="100000" sy="100000" flip="none" algn="tl"/>
          </a:blip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1940816" y="1042404"/>
            <a:ext cx="4876002" cy="4895996"/>
          </a:xfrm>
          <a:prstGeom prst="rect">
            <a:avLst/>
          </a:prstGeom>
          <a:solidFill>
            <a:srgbClr val="FF6600">
              <a:alpha val="60000"/>
            </a:srgb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940816" y="2873877"/>
            <a:ext cx="48760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7200" dirty="0" smtClean="0">
                <a:solidFill>
                  <a:schemeClr val="bg1"/>
                </a:solidFill>
                <a:latin typeface="ヒラギノ角ゴ Std W8"/>
                <a:ea typeface="ヒラギノ角ゴ Std W8"/>
                <a:cs typeface="ヒラギノ角ゴ Std W8"/>
              </a:rPr>
              <a:t>愛媛</a:t>
            </a:r>
            <a:r>
              <a:rPr lang="en-US" altLang="ja-JP" sz="7200" dirty="0" smtClean="0">
                <a:solidFill>
                  <a:schemeClr val="bg1"/>
                </a:solidFill>
                <a:latin typeface="ヒラギノ角ゴ Std W8"/>
                <a:ea typeface="ヒラギノ角ゴ Std W8"/>
                <a:cs typeface="ヒラギノ角ゴ Std W8"/>
              </a:rPr>
              <a:t>FC</a:t>
            </a:r>
            <a:endParaRPr kumimoji="1" lang="en-US" altLang="ja-JP" sz="7200" dirty="0" smtClean="0">
              <a:solidFill>
                <a:schemeClr val="bg1"/>
              </a:solidFill>
              <a:latin typeface="ヒラギノ角ゴ Std W8"/>
              <a:ea typeface="ヒラギノ角ゴ Std W8"/>
              <a:cs typeface="ヒラギノ角ゴ Std W8"/>
            </a:endParaRPr>
          </a:p>
        </p:txBody>
      </p:sp>
    </p:spTree>
    <p:extLst>
      <p:ext uri="{BB962C8B-B14F-4D97-AF65-F5344CB8AC3E}">
        <p14:creationId xmlns:p14="http://schemas.microsoft.com/office/powerpoint/2010/main" val="8297628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triangles-1430105_1280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29213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0" y="465659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 smtClean="0">
                <a:solidFill>
                  <a:schemeClr val="bg1"/>
                </a:solidFill>
                <a:latin typeface="ヒラギノ角ゴ Std W8"/>
                <a:ea typeface="ヒラギノ角ゴ Std W8"/>
                <a:cs typeface="ヒラギノ角ゴ Std W8"/>
              </a:rPr>
              <a:t>ジョブサカ</a:t>
            </a:r>
            <a:endParaRPr kumimoji="1" lang="ja-JP" altLang="en-US" sz="2400" dirty="0">
              <a:solidFill>
                <a:schemeClr val="bg1"/>
              </a:solidFill>
              <a:latin typeface="ヒラギノ角ゴ Std W8"/>
              <a:ea typeface="ヒラギノ角ゴ Std W8"/>
              <a:cs typeface="ヒラギノ角ゴ Std W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0" y="-1"/>
            <a:ext cx="9144000" cy="5129213"/>
          </a:xfrm>
          <a:prstGeom prst="rect">
            <a:avLst/>
          </a:prstGeom>
          <a:solidFill>
            <a:schemeClr val="accent6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0" y="1253451"/>
            <a:ext cx="9144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8800" dirty="0" smtClean="0">
                <a:solidFill>
                  <a:schemeClr val="bg1"/>
                </a:solidFill>
                <a:latin typeface="ヒラギノ角ゴ Std W8"/>
                <a:ea typeface="ヒラギノ角ゴ Std W8"/>
                <a:cs typeface="ヒラギノ角ゴ Std W8"/>
              </a:rPr>
              <a:t>愛媛</a:t>
            </a:r>
            <a:endParaRPr lang="en-US" altLang="en-US" sz="8800" dirty="0" smtClean="0">
              <a:solidFill>
                <a:schemeClr val="bg1"/>
              </a:solidFill>
              <a:latin typeface="ヒラギノ角ゴ Std W8"/>
              <a:ea typeface="ヒラギノ角ゴ Std W8"/>
              <a:cs typeface="ヒラギノ角ゴ Std W8"/>
            </a:endParaRPr>
          </a:p>
          <a:p>
            <a:pPr algn="ctr"/>
            <a:r>
              <a:rPr lang="en-US" altLang="ja-JP" sz="8800" dirty="0" smtClean="0">
                <a:solidFill>
                  <a:schemeClr val="bg1"/>
                </a:solidFill>
                <a:latin typeface="ヒラギノ角ゴ Std W8"/>
                <a:ea typeface="ヒラギノ角ゴ Std W8"/>
                <a:cs typeface="ヒラギノ角ゴ Std W8"/>
              </a:rPr>
              <a:t>FC</a:t>
            </a:r>
            <a:endParaRPr kumimoji="1" lang="en-US" altLang="ja-JP" sz="8800" dirty="0" smtClean="0">
              <a:solidFill>
                <a:schemeClr val="bg1"/>
              </a:solidFill>
              <a:latin typeface="ヒラギノ角ゴ Std W8"/>
              <a:ea typeface="ヒラギノ角ゴ Std W8"/>
              <a:cs typeface="ヒラギノ角ゴ Std W8"/>
            </a:endParaRPr>
          </a:p>
        </p:txBody>
      </p:sp>
    </p:spTree>
    <p:extLst>
      <p:ext uri="{BB962C8B-B14F-4D97-AF65-F5344CB8AC3E}">
        <p14:creationId xmlns:p14="http://schemas.microsoft.com/office/powerpoint/2010/main" val="2097497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triangles-1430105_1280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29213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0" y="465659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 smtClean="0">
                <a:solidFill>
                  <a:schemeClr val="bg1"/>
                </a:solidFill>
                <a:latin typeface="ヒラギノ角ゴ Std W8"/>
                <a:ea typeface="ヒラギノ角ゴ Std W8"/>
                <a:cs typeface="ヒラギノ角ゴ Std W8"/>
              </a:rPr>
              <a:t>ジョブサカ</a:t>
            </a:r>
            <a:endParaRPr kumimoji="1" lang="ja-JP" altLang="en-US" sz="2400" dirty="0">
              <a:solidFill>
                <a:schemeClr val="bg1"/>
              </a:solidFill>
              <a:latin typeface="ヒラギノ角ゴ Std W8"/>
              <a:ea typeface="ヒラギノ角ゴ Std W8"/>
              <a:cs typeface="ヒラギノ角ゴ Std W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0" y="-1"/>
            <a:ext cx="9144000" cy="5129213"/>
          </a:xfrm>
          <a:prstGeom prst="rect">
            <a:avLst/>
          </a:prstGeom>
          <a:solidFill>
            <a:srgbClr val="0000FF">
              <a:alpha val="60000"/>
            </a:srgb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0" y="1253451"/>
            <a:ext cx="9144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800" dirty="0" smtClean="0">
                <a:solidFill>
                  <a:schemeClr val="bg1"/>
                </a:solidFill>
                <a:latin typeface="ヒラギノ角ゴ Std W8"/>
                <a:ea typeface="ヒラギノ角ゴ Std W8"/>
                <a:cs typeface="ヒラギノ角ゴ Std W8"/>
              </a:rPr>
              <a:t>大分</a:t>
            </a:r>
            <a:endParaRPr kumimoji="1" lang="en-US" altLang="ja-JP" sz="8800" dirty="0" smtClean="0">
              <a:solidFill>
                <a:schemeClr val="bg1"/>
              </a:solidFill>
              <a:latin typeface="ヒラギノ角ゴ Std W8"/>
              <a:ea typeface="ヒラギノ角ゴ Std W8"/>
              <a:cs typeface="ヒラギノ角ゴ Std W8"/>
            </a:endParaRPr>
          </a:p>
          <a:p>
            <a:pPr algn="ctr"/>
            <a:r>
              <a:rPr lang="ja-JP" altLang="en-US" sz="8800" dirty="0" smtClean="0">
                <a:solidFill>
                  <a:schemeClr val="bg1"/>
                </a:solidFill>
                <a:latin typeface="ヒラギノ角ゴ Std W8"/>
                <a:ea typeface="ヒラギノ角ゴ Std W8"/>
                <a:cs typeface="ヒラギノ角ゴ Std W8"/>
              </a:rPr>
              <a:t>トリニータ</a:t>
            </a:r>
            <a:endParaRPr kumimoji="1" lang="ja-JP" altLang="en-US" sz="8800" dirty="0">
              <a:solidFill>
                <a:schemeClr val="bg1"/>
              </a:solidFill>
              <a:latin typeface="ヒラギノ角ゴ Std W8"/>
              <a:ea typeface="ヒラギノ角ゴ Std W8"/>
              <a:cs typeface="ヒラギノ角ゴ Std W8"/>
            </a:endParaRPr>
          </a:p>
        </p:txBody>
      </p:sp>
    </p:spTree>
    <p:extLst>
      <p:ext uri="{BB962C8B-B14F-4D97-AF65-F5344CB8AC3E}">
        <p14:creationId xmlns:p14="http://schemas.microsoft.com/office/powerpoint/2010/main" val="3428555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1940816" y="1042405"/>
            <a:ext cx="4876002" cy="4895999"/>
          </a:xfrm>
          <a:prstGeom prst="rect">
            <a:avLst/>
          </a:prstGeom>
          <a:blipFill rotWithShape="1">
            <a:blip r:embed="rId2"/>
            <a:tile tx="0" ty="0" sx="100000" sy="100000" flip="none" algn="tl"/>
          </a:blip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1940816" y="1042404"/>
            <a:ext cx="4876002" cy="4895996"/>
          </a:xfrm>
          <a:prstGeom prst="rect">
            <a:avLst/>
          </a:prstGeom>
          <a:solidFill>
            <a:srgbClr val="FFCC66">
              <a:alpha val="60000"/>
            </a:srgb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940816" y="2227886"/>
            <a:ext cx="487600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7200" dirty="0" smtClean="0">
                <a:solidFill>
                  <a:schemeClr val="bg1"/>
                </a:solidFill>
                <a:latin typeface="ヒラギノ角ゴ Std W8"/>
                <a:ea typeface="ヒラギノ角ゴ Std W8"/>
                <a:cs typeface="ヒラギノ角ゴ Std W8"/>
              </a:rPr>
              <a:t>ベガルタ</a:t>
            </a:r>
            <a:endParaRPr kumimoji="1" lang="en-US" altLang="ja-JP" sz="7200" dirty="0" smtClean="0">
              <a:solidFill>
                <a:schemeClr val="bg1"/>
              </a:solidFill>
              <a:latin typeface="ヒラギノ角ゴ Std W8"/>
              <a:ea typeface="ヒラギノ角ゴ Std W8"/>
              <a:cs typeface="ヒラギノ角ゴ Std W8"/>
            </a:endParaRPr>
          </a:p>
          <a:p>
            <a:pPr algn="ctr"/>
            <a:r>
              <a:rPr lang="ja-JP" altLang="en-US" sz="7200" dirty="0" smtClean="0">
                <a:solidFill>
                  <a:schemeClr val="bg1"/>
                </a:solidFill>
                <a:latin typeface="ヒラギノ角ゴ Std W8"/>
                <a:ea typeface="ヒラギノ角ゴ Std W8"/>
                <a:cs typeface="ヒラギノ角ゴ Std W8"/>
              </a:rPr>
              <a:t>仙台</a:t>
            </a:r>
            <a:endParaRPr kumimoji="1" lang="ja-JP" altLang="en-US" sz="7200" dirty="0">
              <a:solidFill>
                <a:schemeClr val="bg1"/>
              </a:solidFill>
              <a:latin typeface="ヒラギノ角ゴ Std W8"/>
              <a:ea typeface="ヒラギノ角ゴ Std W8"/>
              <a:cs typeface="ヒラギノ角ゴ Std W8"/>
            </a:endParaRPr>
          </a:p>
        </p:txBody>
      </p:sp>
    </p:spTree>
    <p:extLst>
      <p:ext uri="{BB962C8B-B14F-4D97-AF65-F5344CB8AC3E}">
        <p14:creationId xmlns:p14="http://schemas.microsoft.com/office/powerpoint/2010/main" val="23626739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triangles-1430105_1280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29213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0" y="465659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 smtClean="0">
                <a:solidFill>
                  <a:schemeClr val="bg1"/>
                </a:solidFill>
                <a:latin typeface="ヒラギノ角ゴ Std W8"/>
                <a:ea typeface="ヒラギノ角ゴ Std W8"/>
                <a:cs typeface="ヒラギノ角ゴ Std W8"/>
              </a:rPr>
              <a:t>ジョブサカ</a:t>
            </a:r>
            <a:endParaRPr kumimoji="1" lang="ja-JP" altLang="en-US" sz="2400" dirty="0">
              <a:solidFill>
                <a:schemeClr val="bg1"/>
              </a:solidFill>
              <a:latin typeface="ヒラギノ角ゴ Std W8"/>
              <a:ea typeface="ヒラギノ角ゴ Std W8"/>
              <a:cs typeface="ヒラギノ角ゴ Std W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0" y="-1"/>
            <a:ext cx="9144000" cy="5129213"/>
          </a:xfrm>
          <a:prstGeom prst="rect">
            <a:avLst/>
          </a:prstGeom>
          <a:solidFill>
            <a:srgbClr val="FFCC66">
              <a:alpha val="60000"/>
            </a:srgb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0" y="1253451"/>
            <a:ext cx="9144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8800" dirty="0" smtClean="0">
                <a:solidFill>
                  <a:schemeClr val="bg1"/>
                </a:solidFill>
                <a:latin typeface="ヒラギノ角ゴ Std W8"/>
                <a:ea typeface="ヒラギノ角ゴ Std W8"/>
                <a:cs typeface="ヒラギノ角ゴ Std W8"/>
              </a:rPr>
              <a:t>ベガルタ</a:t>
            </a:r>
            <a:endParaRPr lang="en-US" altLang="en-US" sz="8800" dirty="0" smtClean="0">
              <a:solidFill>
                <a:schemeClr val="bg1"/>
              </a:solidFill>
              <a:latin typeface="ヒラギノ角ゴ Std W8"/>
              <a:ea typeface="ヒラギノ角ゴ Std W8"/>
              <a:cs typeface="ヒラギノ角ゴ Std W8"/>
            </a:endParaRPr>
          </a:p>
          <a:p>
            <a:pPr algn="ctr"/>
            <a:r>
              <a:rPr lang="ja-JP" altLang="en-US" sz="8800" dirty="0" smtClean="0">
                <a:solidFill>
                  <a:schemeClr val="bg1"/>
                </a:solidFill>
                <a:latin typeface="ヒラギノ角ゴ Std W8"/>
                <a:ea typeface="ヒラギノ角ゴ Std W8"/>
                <a:cs typeface="ヒラギノ角ゴ Std W8"/>
              </a:rPr>
              <a:t>仙台</a:t>
            </a:r>
            <a:endParaRPr kumimoji="1" lang="en-US" altLang="ja-JP" sz="8800" dirty="0" smtClean="0">
              <a:solidFill>
                <a:schemeClr val="bg1"/>
              </a:solidFill>
              <a:latin typeface="ヒラギノ角ゴ Std W8"/>
              <a:ea typeface="ヒラギノ角ゴ Std W8"/>
              <a:cs typeface="ヒラギノ角ゴ Std W8"/>
            </a:endParaRPr>
          </a:p>
        </p:txBody>
      </p:sp>
    </p:spTree>
    <p:extLst>
      <p:ext uri="{BB962C8B-B14F-4D97-AF65-F5344CB8AC3E}">
        <p14:creationId xmlns:p14="http://schemas.microsoft.com/office/powerpoint/2010/main" val="2874691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1940816" y="1042405"/>
            <a:ext cx="4876002" cy="4895999"/>
          </a:xfrm>
          <a:prstGeom prst="rect">
            <a:avLst/>
          </a:prstGeom>
          <a:blipFill rotWithShape="1">
            <a:blip r:embed="rId2"/>
            <a:tile tx="0" ty="0" sx="100000" sy="100000" flip="none" algn="tl"/>
          </a:blip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1940816" y="1042404"/>
            <a:ext cx="4876002" cy="4895996"/>
          </a:xfrm>
          <a:prstGeom prst="rect">
            <a:avLst/>
          </a:prstGeom>
          <a:solidFill>
            <a:srgbClr val="22FF15">
              <a:alpha val="60000"/>
            </a:srgb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940816" y="2227886"/>
            <a:ext cx="487600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7200" dirty="0" smtClean="0">
                <a:solidFill>
                  <a:schemeClr val="bg1"/>
                </a:solidFill>
                <a:latin typeface="ヒラギノ角ゴ Std W8"/>
                <a:ea typeface="ヒラギノ角ゴ Std W8"/>
                <a:cs typeface="ヒラギノ角ゴ Std W8"/>
              </a:rPr>
              <a:t>ガイナーレ</a:t>
            </a:r>
            <a:endParaRPr kumimoji="1" lang="en-US" altLang="ja-JP" sz="7200" dirty="0" smtClean="0">
              <a:solidFill>
                <a:schemeClr val="bg1"/>
              </a:solidFill>
              <a:latin typeface="ヒラギノ角ゴ Std W8"/>
              <a:ea typeface="ヒラギノ角ゴ Std W8"/>
              <a:cs typeface="ヒラギノ角ゴ Std W8"/>
            </a:endParaRPr>
          </a:p>
          <a:p>
            <a:pPr algn="ctr"/>
            <a:r>
              <a:rPr lang="ja-JP" altLang="en-US" sz="7200" dirty="0" smtClean="0">
                <a:solidFill>
                  <a:schemeClr val="bg1"/>
                </a:solidFill>
                <a:latin typeface="ヒラギノ角ゴ Std W8"/>
                <a:ea typeface="ヒラギノ角ゴ Std W8"/>
                <a:cs typeface="ヒラギノ角ゴ Std W8"/>
              </a:rPr>
              <a:t>鳥取</a:t>
            </a:r>
            <a:endParaRPr kumimoji="1" lang="ja-JP" altLang="en-US" sz="7200" dirty="0">
              <a:solidFill>
                <a:schemeClr val="bg1"/>
              </a:solidFill>
              <a:latin typeface="ヒラギノ角ゴ Std W8"/>
              <a:ea typeface="ヒラギノ角ゴ Std W8"/>
              <a:cs typeface="ヒラギノ角ゴ Std W8"/>
            </a:endParaRPr>
          </a:p>
        </p:txBody>
      </p:sp>
    </p:spTree>
    <p:extLst>
      <p:ext uri="{BB962C8B-B14F-4D97-AF65-F5344CB8AC3E}">
        <p14:creationId xmlns:p14="http://schemas.microsoft.com/office/powerpoint/2010/main" val="16538151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triangles-1430105_1280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29213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0" y="465659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 smtClean="0">
                <a:solidFill>
                  <a:schemeClr val="bg1"/>
                </a:solidFill>
                <a:latin typeface="ヒラギノ角ゴ Std W8"/>
                <a:ea typeface="ヒラギノ角ゴ Std W8"/>
                <a:cs typeface="ヒラギノ角ゴ Std W8"/>
              </a:rPr>
              <a:t>ジョブサカ</a:t>
            </a:r>
            <a:endParaRPr kumimoji="1" lang="ja-JP" altLang="en-US" sz="2400" dirty="0">
              <a:solidFill>
                <a:schemeClr val="bg1"/>
              </a:solidFill>
              <a:latin typeface="ヒラギノ角ゴ Std W8"/>
              <a:ea typeface="ヒラギノ角ゴ Std W8"/>
              <a:cs typeface="ヒラギノ角ゴ Std W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0" y="-1"/>
            <a:ext cx="9144000" cy="5129213"/>
          </a:xfrm>
          <a:prstGeom prst="rect">
            <a:avLst/>
          </a:prstGeom>
          <a:solidFill>
            <a:srgbClr val="22FF15">
              <a:alpha val="60000"/>
            </a:srgb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0" y="1253451"/>
            <a:ext cx="9144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8800" dirty="0" smtClean="0">
                <a:solidFill>
                  <a:schemeClr val="bg1"/>
                </a:solidFill>
                <a:latin typeface="ヒラギノ角ゴ Std W8"/>
                <a:ea typeface="ヒラギノ角ゴ Std W8"/>
                <a:cs typeface="ヒラギノ角ゴ Std W8"/>
              </a:rPr>
              <a:t>ガイナーレ</a:t>
            </a:r>
            <a:endParaRPr lang="en-US" altLang="en-US" sz="8800" dirty="0" smtClean="0">
              <a:solidFill>
                <a:schemeClr val="bg1"/>
              </a:solidFill>
              <a:latin typeface="ヒラギノ角ゴ Std W8"/>
              <a:ea typeface="ヒラギノ角ゴ Std W8"/>
              <a:cs typeface="ヒラギノ角ゴ Std W8"/>
            </a:endParaRPr>
          </a:p>
          <a:p>
            <a:pPr algn="ctr"/>
            <a:r>
              <a:rPr lang="ja-JP" altLang="en-US" sz="8800" dirty="0" smtClean="0">
                <a:solidFill>
                  <a:schemeClr val="bg1"/>
                </a:solidFill>
                <a:latin typeface="ヒラギノ角ゴ Std W8"/>
                <a:ea typeface="ヒラギノ角ゴ Std W8"/>
                <a:cs typeface="ヒラギノ角ゴ Std W8"/>
              </a:rPr>
              <a:t>鳥取</a:t>
            </a:r>
            <a:endParaRPr kumimoji="1" lang="en-US" altLang="ja-JP" sz="8800" dirty="0" smtClean="0">
              <a:solidFill>
                <a:schemeClr val="bg1"/>
              </a:solidFill>
              <a:latin typeface="ヒラギノ角ゴ Std W8"/>
              <a:ea typeface="ヒラギノ角ゴ Std W8"/>
              <a:cs typeface="ヒラギノ角ゴ Std W8"/>
            </a:endParaRPr>
          </a:p>
        </p:txBody>
      </p:sp>
    </p:spTree>
    <p:extLst>
      <p:ext uri="{BB962C8B-B14F-4D97-AF65-F5344CB8AC3E}">
        <p14:creationId xmlns:p14="http://schemas.microsoft.com/office/powerpoint/2010/main" val="1569250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1940816" y="1042405"/>
            <a:ext cx="4876002" cy="4895999"/>
          </a:xfrm>
          <a:prstGeom prst="rect">
            <a:avLst/>
          </a:prstGeom>
          <a:blipFill rotWithShape="1">
            <a:blip r:embed="rId2"/>
            <a:tile tx="0" ty="0" sx="100000" sy="100000" flip="none" algn="tl"/>
          </a:blip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1940816" y="1042404"/>
            <a:ext cx="4876002" cy="4895996"/>
          </a:xfrm>
          <a:prstGeom prst="rect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940816" y="2227886"/>
            <a:ext cx="487600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7200" dirty="0" smtClean="0">
                <a:solidFill>
                  <a:schemeClr val="bg1"/>
                </a:solidFill>
                <a:latin typeface="ヒラギノ角ゴ Std W8"/>
                <a:ea typeface="ヒラギノ角ゴ Std W8"/>
                <a:cs typeface="ヒラギノ角ゴ Std W8"/>
              </a:rPr>
              <a:t>名古屋</a:t>
            </a:r>
            <a:endParaRPr kumimoji="1" lang="en-US" altLang="ja-JP" sz="7200" dirty="0" smtClean="0">
              <a:solidFill>
                <a:schemeClr val="bg1"/>
              </a:solidFill>
              <a:latin typeface="ヒラギノ角ゴ Std W8"/>
              <a:ea typeface="ヒラギノ角ゴ Std W8"/>
              <a:cs typeface="ヒラギノ角ゴ Std W8"/>
            </a:endParaRPr>
          </a:p>
          <a:p>
            <a:pPr algn="ctr"/>
            <a:r>
              <a:rPr lang="ja-JP" altLang="en-US" sz="7200" dirty="0" smtClean="0">
                <a:solidFill>
                  <a:schemeClr val="bg1"/>
                </a:solidFill>
                <a:latin typeface="ヒラギノ角ゴ Std W8"/>
                <a:ea typeface="ヒラギノ角ゴ Std W8"/>
                <a:cs typeface="ヒラギノ角ゴ Std W8"/>
              </a:rPr>
              <a:t>グランパス</a:t>
            </a:r>
            <a:endParaRPr kumimoji="1" lang="ja-JP" altLang="en-US" sz="7200" dirty="0">
              <a:solidFill>
                <a:schemeClr val="bg1"/>
              </a:solidFill>
              <a:latin typeface="ヒラギノ角ゴ Std W8"/>
              <a:ea typeface="ヒラギノ角ゴ Std W8"/>
              <a:cs typeface="ヒラギノ角ゴ Std W8"/>
            </a:endParaRPr>
          </a:p>
        </p:txBody>
      </p:sp>
    </p:spTree>
    <p:extLst>
      <p:ext uri="{BB962C8B-B14F-4D97-AF65-F5344CB8AC3E}">
        <p14:creationId xmlns:p14="http://schemas.microsoft.com/office/powerpoint/2010/main" val="36768668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triangles-1430105_1280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29213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0" y="465659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 smtClean="0">
                <a:solidFill>
                  <a:schemeClr val="bg1"/>
                </a:solidFill>
                <a:latin typeface="ヒラギノ角ゴ Std W8"/>
                <a:ea typeface="ヒラギノ角ゴ Std W8"/>
                <a:cs typeface="ヒラギノ角ゴ Std W8"/>
              </a:rPr>
              <a:t>ジョブサカ</a:t>
            </a:r>
            <a:endParaRPr kumimoji="1" lang="ja-JP" altLang="en-US" sz="2400" dirty="0">
              <a:solidFill>
                <a:schemeClr val="bg1"/>
              </a:solidFill>
              <a:latin typeface="ヒラギノ角ゴ Std W8"/>
              <a:ea typeface="ヒラギノ角ゴ Std W8"/>
              <a:cs typeface="ヒラギノ角ゴ Std W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0" y="-1"/>
            <a:ext cx="9144000" cy="5129213"/>
          </a:xfrm>
          <a:prstGeom prst="rect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0" y="1253451"/>
            <a:ext cx="9144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8800" dirty="0" smtClean="0">
                <a:solidFill>
                  <a:schemeClr val="bg1"/>
                </a:solidFill>
                <a:latin typeface="ヒラギノ角ゴ Std W8"/>
                <a:ea typeface="ヒラギノ角ゴ Std W8"/>
                <a:cs typeface="ヒラギノ角ゴ Std W8"/>
              </a:rPr>
              <a:t>名古屋</a:t>
            </a:r>
            <a:endParaRPr lang="en-US" altLang="en-US" sz="8800" dirty="0" smtClean="0">
              <a:solidFill>
                <a:schemeClr val="bg1"/>
              </a:solidFill>
              <a:latin typeface="ヒラギノ角ゴ Std W8"/>
              <a:ea typeface="ヒラギノ角ゴ Std W8"/>
              <a:cs typeface="ヒラギノ角ゴ Std W8"/>
            </a:endParaRPr>
          </a:p>
          <a:p>
            <a:pPr algn="ctr"/>
            <a:r>
              <a:rPr lang="ja-JP" altLang="en-US" sz="8800" dirty="0" smtClean="0">
                <a:solidFill>
                  <a:schemeClr val="bg1"/>
                </a:solidFill>
                <a:latin typeface="ヒラギノ角ゴ Std W8"/>
                <a:ea typeface="ヒラギノ角ゴ Std W8"/>
                <a:cs typeface="ヒラギノ角ゴ Std W8"/>
              </a:rPr>
              <a:t>グランパス</a:t>
            </a:r>
            <a:endParaRPr kumimoji="1" lang="en-US" altLang="ja-JP" sz="8800" dirty="0" smtClean="0">
              <a:solidFill>
                <a:schemeClr val="bg1"/>
              </a:solidFill>
              <a:latin typeface="ヒラギノ角ゴ Std W8"/>
              <a:ea typeface="ヒラギノ角ゴ Std W8"/>
              <a:cs typeface="ヒラギノ角ゴ Std W8"/>
            </a:endParaRPr>
          </a:p>
        </p:txBody>
      </p:sp>
    </p:spTree>
    <p:extLst>
      <p:ext uri="{BB962C8B-B14F-4D97-AF65-F5344CB8AC3E}">
        <p14:creationId xmlns:p14="http://schemas.microsoft.com/office/powerpoint/2010/main" val="2881275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1940816" y="1042405"/>
            <a:ext cx="4876002" cy="4895999"/>
          </a:xfrm>
          <a:prstGeom prst="rect">
            <a:avLst/>
          </a:prstGeom>
          <a:blipFill rotWithShape="1">
            <a:blip r:embed="rId2"/>
            <a:tile tx="0" ty="0" sx="100000" sy="100000" flip="none" algn="tl"/>
          </a:blip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1940816" y="1042404"/>
            <a:ext cx="4876002" cy="4895996"/>
          </a:xfrm>
          <a:prstGeom prst="rect">
            <a:avLst/>
          </a:prstGeom>
          <a:solidFill>
            <a:schemeClr val="accent6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940816" y="2227886"/>
            <a:ext cx="487600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7200" dirty="0" smtClean="0">
                <a:solidFill>
                  <a:schemeClr val="bg1"/>
                </a:solidFill>
                <a:latin typeface="ヒラギノ角ゴ Std W8"/>
                <a:ea typeface="ヒラギノ角ゴ Std W8"/>
                <a:cs typeface="ヒラギノ角ゴ Std W8"/>
              </a:rPr>
              <a:t>A</a:t>
            </a:r>
            <a:r>
              <a:rPr lang="en-US" altLang="ja-JP" sz="7200" dirty="0" smtClean="0">
                <a:solidFill>
                  <a:schemeClr val="bg1"/>
                </a:solidFill>
                <a:latin typeface="ヒラギノ角ゴ Std W8"/>
                <a:ea typeface="ヒラギノ角ゴ Std W8"/>
                <a:cs typeface="ヒラギノ角ゴ Std W8"/>
              </a:rPr>
              <a:t>C</a:t>
            </a:r>
            <a:r>
              <a:rPr lang="ja-JP" altLang="en-US" sz="7200" dirty="0" smtClean="0">
                <a:solidFill>
                  <a:schemeClr val="bg1"/>
                </a:solidFill>
                <a:latin typeface="ヒラギノ角ゴ Std W8"/>
                <a:ea typeface="ヒラギノ角ゴ Std W8"/>
                <a:cs typeface="ヒラギノ角ゴ Std W8"/>
              </a:rPr>
              <a:t>長野</a:t>
            </a:r>
            <a:endParaRPr kumimoji="1" lang="en-US" altLang="ja-JP" sz="7200" dirty="0" smtClean="0">
              <a:solidFill>
                <a:schemeClr val="bg1"/>
              </a:solidFill>
              <a:latin typeface="ヒラギノ角ゴ Std W8"/>
              <a:ea typeface="ヒラギノ角ゴ Std W8"/>
              <a:cs typeface="ヒラギノ角ゴ Std W8"/>
            </a:endParaRPr>
          </a:p>
          <a:p>
            <a:pPr algn="ctr"/>
            <a:r>
              <a:rPr lang="ja-JP" altLang="en-US" sz="7200" dirty="0" smtClean="0">
                <a:solidFill>
                  <a:schemeClr val="bg1"/>
                </a:solidFill>
                <a:latin typeface="ヒラギノ角ゴ Std W8"/>
                <a:ea typeface="ヒラギノ角ゴ Std W8"/>
                <a:cs typeface="ヒラギノ角ゴ Std W8"/>
              </a:rPr>
              <a:t>パルセイロ</a:t>
            </a:r>
            <a:endParaRPr kumimoji="1" lang="ja-JP" altLang="en-US" sz="7200" dirty="0">
              <a:solidFill>
                <a:schemeClr val="bg1"/>
              </a:solidFill>
              <a:latin typeface="ヒラギノ角ゴ Std W8"/>
              <a:ea typeface="ヒラギノ角ゴ Std W8"/>
              <a:cs typeface="ヒラギノ角ゴ Std W8"/>
            </a:endParaRPr>
          </a:p>
        </p:txBody>
      </p:sp>
    </p:spTree>
    <p:extLst>
      <p:ext uri="{BB962C8B-B14F-4D97-AF65-F5344CB8AC3E}">
        <p14:creationId xmlns:p14="http://schemas.microsoft.com/office/powerpoint/2010/main" val="25469865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triangles-1430105_1280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29213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0" y="465659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 smtClean="0">
                <a:solidFill>
                  <a:schemeClr val="bg1"/>
                </a:solidFill>
                <a:latin typeface="ヒラギノ角ゴ Std W8"/>
                <a:ea typeface="ヒラギノ角ゴ Std W8"/>
                <a:cs typeface="ヒラギノ角ゴ Std W8"/>
              </a:rPr>
              <a:t>ジョブサカ</a:t>
            </a:r>
            <a:endParaRPr kumimoji="1" lang="ja-JP" altLang="en-US" sz="2400" dirty="0">
              <a:solidFill>
                <a:schemeClr val="bg1"/>
              </a:solidFill>
              <a:latin typeface="ヒラギノ角ゴ Std W8"/>
              <a:ea typeface="ヒラギノ角ゴ Std W8"/>
              <a:cs typeface="ヒラギノ角ゴ Std W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0" y="-1"/>
            <a:ext cx="9144000" cy="5129213"/>
          </a:xfrm>
          <a:prstGeom prst="rect">
            <a:avLst/>
          </a:prstGeom>
          <a:solidFill>
            <a:schemeClr val="accent6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0" y="1253451"/>
            <a:ext cx="9144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8800" dirty="0" smtClean="0">
                <a:solidFill>
                  <a:schemeClr val="bg1"/>
                </a:solidFill>
                <a:latin typeface="ヒラギノ角ゴ Std W8"/>
                <a:ea typeface="ヒラギノ角ゴ Std W8"/>
                <a:cs typeface="ヒラギノ角ゴ Std W8"/>
              </a:rPr>
              <a:t>A</a:t>
            </a:r>
            <a:r>
              <a:rPr lang="en-US" altLang="ja-JP" sz="8800" dirty="0" smtClean="0">
                <a:solidFill>
                  <a:schemeClr val="bg1"/>
                </a:solidFill>
                <a:latin typeface="ヒラギノ角ゴ Std W8"/>
                <a:ea typeface="ヒラギノ角ゴ Std W8"/>
                <a:cs typeface="ヒラギノ角ゴ Std W8"/>
              </a:rPr>
              <a:t>C</a:t>
            </a:r>
            <a:r>
              <a:rPr lang="ja-JP" altLang="en-US" sz="8800" dirty="0" smtClean="0">
                <a:solidFill>
                  <a:schemeClr val="bg1"/>
                </a:solidFill>
                <a:latin typeface="ヒラギノ角ゴ Std W8"/>
                <a:ea typeface="ヒラギノ角ゴ Std W8"/>
                <a:cs typeface="ヒラギノ角ゴ Std W8"/>
              </a:rPr>
              <a:t>長野</a:t>
            </a:r>
            <a:endParaRPr lang="en-US" altLang="en-US" sz="8800" dirty="0" smtClean="0">
              <a:solidFill>
                <a:schemeClr val="bg1"/>
              </a:solidFill>
              <a:latin typeface="ヒラギノ角ゴ Std W8"/>
              <a:ea typeface="ヒラギノ角ゴ Std W8"/>
              <a:cs typeface="ヒラギノ角ゴ Std W8"/>
            </a:endParaRPr>
          </a:p>
          <a:p>
            <a:pPr algn="ctr"/>
            <a:r>
              <a:rPr lang="ja-JP" altLang="en-US" sz="8800" dirty="0" smtClean="0">
                <a:solidFill>
                  <a:schemeClr val="bg1"/>
                </a:solidFill>
                <a:latin typeface="ヒラギノ角ゴ Std W8"/>
                <a:ea typeface="ヒラギノ角ゴ Std W8"/>
                <a:cs typeface="ヒラギノ角ゴ Std W8"/>
              </a:rPr>
              <a:t>パルセイロ</a:t>
            </a:r>
            <a:endParaRPr kumimoji="1" lang="en-US" altLang="ja-JP" sz="8800" dirty="0" smtClean="0">
              <a:solidFill>
                <a:schemeClr val="bg1"/>
              </a:solidFill>
              <a:latin typeface="ヒラギノ角ゴ Std W8"/>
              <a:ea typeface="ヒラギノ角ゴ Std W8"/>
              <a:cs typeface="ヒラギノ角ゴ Std W8"/>
            </a:endParaRPr>
          </a:p>
        </p:txBody>
      </p:sp>
    </p:spTree>
    <p:extLst>
      <p:ext uri="{BB962C8B-B14F-4D97-AF65-F5344CB8AC3E}">
        <p14:creationId xmlns:p14="http://schemas.microsoft.com/office/powerpoint/2010/main" val="1000058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1940816" y="1042405"/>
            <a:ext cx="4876002" cy="4895999"/>
          </a:xfrm>
          <a:prstGeom prst="rect">
            <a:avLst/>
          </a:prstGeom>
          <a:blipFill rotWithShape="1">
            <a:blip r:embed="rId2"/>
            <a:tile tx="0" ty="0" sx="100000" sy="100000" flip="none" algn="tl"/>
          </a:blip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1940816" y="1042404"/>
            <a:ext cx="4876002" cy="4895996"/>
          </a:xfrm>
          <a:prstGeom prst="rect">
            <a:avLst/>
          </a:prstGeom>
          <a:solidFill>
            <a:srgbClr val="FF00FF">
              <a:alpha val="60000"/>
            </a:srgb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940816" y="2227886"/>
            <a:ext cx="487600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7200" dirty="0" smtClean="0">
                <a:solidFill>
                  <a:schemeClr val="bg1"/>
                </a:solidFill>
                <a:latin typeface="ヒラギノ角ゴ Std W8"/>
                <a:ea typeface="ヒラギノ角ゴ Std W8"/>
                <a:cs typeface="ヒラギノ角ゴ Std W8"/>
              </a:rPr>
              <a:t>セレッソ</a:t>
            </a:r>
            <a:endParaRPr kumimoji="1" lang="en-US" altLang="ja-JP" sz="7200" dirty="0" smtClean="0">
              <a:solidFill>
                <a:schemeClr val="bg1"/>
              </a:solidFill>
              <a:latin typeface="ヒラギノ角ゴ Std W8"/>
              <a:ea typeface="ヒラギノ角ゴ Std W8"/>
              <a:cs typeface="ヒラギノ角ゴ Std W8"/>
            </a:endParaRPr>
          </a:p>
          <a:p>
            <a:pPr algn="ctr"/>
            <a:r>
              <a:rPr lang="ja-JP" altLang="en-US" sz="7200" dirty="0" smtClean="0">
                <a:solidFill>
                  <a:schemeClr val="bg1"/>
                </a:solidFill>
                <a:latin typeface="ヒラギノ角ゴ Std W8"/>
                <a:ea typeface="ヒラギノ角ゴ Std W8"/>
                <a:cs typeface="ヒラギノ角ゴ Std W8"/>
              </a:rPr>
              <a:t>大阪</a:t>
            </a:r>
            <a:endParaRPr kumimoji="1" lang="ja-JP" altLang="en-US" sz="7200" dirty="0">
              <a:solidFill>
                <a:schemeClr val="bg1"/>
              </a:solidFill>
              <a:latin typeface="ヒラギノ角ゴ Std W8"/>
              <a:ea typeface="ヒラギノ角ゴ Std W8"/>
              <a:cs typeface="ヒラギノ角ゴ Std W8"/>
            </a:endParaRPr>
          </a:p>
        </p:txBody>
      </p:sp>
    </p:spTree>
    <p:extLst>
      <p:ext uri="{BB962C8B-B14F-4D97-AF65-F5344CB8AC3E}">
        <p14:creationId xmlns:p14="http://schemas.microsoft.com/office/powerpoint/2010/main" val="367232402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triangles-1430105_1280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29213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0" y="465659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 smtClean="0">
                <a:solidFill>
                  <a:schemeClr val="bg1"/>
                </a:solidFill>
                <a:latin typeface="ヒラギノ角ゴ Std W8"/>
                <a:ea typeface="ヒラギノ角ゴ Std W8"/>
                <a:cs typeface="ヒラギノ角ゴ Std W8"/>
              </a:rPr>
              <a:t>ジョブサカ</a:t>
            </a:r>
            <a:endParaRPr kumimoji="1" lang="ja-JP" altLang="en-US" sz="2400" dirty="0">
              <a:solidFill>
                <a:schemeClr val="bg1"/>
              </a:solidFill>
              <a:latin typeface="ヒラギノ角ゴ Std W8"/>
              <a:ea typeface="ヒラギノ角ゴ Std W8"/>
              <a:cs typeface="ヒラギノ角ゴ Std W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0" y="-1"/>
            <a:ext cx="9144000" cy="5129213"/>
          </a:xfrm>
          <a:prstGeom prst="rect">
            <a:avLst/>
          </a:prstGeom>
          <a:solidFill>
            <a:srgbClr val="FF00FF">
              <a:alpha val="60000"/>
            </a:srgb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0" y="1253451"/>
            <a:ext cx="9144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8800" dirty="0" smtClean="0">
                <a:solidFill>
                  <a:schemeClr val="bg1"/>
                </a:solidFill>
                <a:latin typeface="ヒラギノ角ゴ Std W8"/>
                <a:ea typeface="ヒラギノ角ゴ Std W8"/>
                <a:cs typeface="ヒラギノ角ゴ Std W8"/>
              </a:rPr>
              <a:t>セレッソ</a:t>
            </a:r>
            <a:endParaRPr lang="en-US" altLang="en-US" sz="8800" dirty="0" smtClean="0">
              <a:solidFill>
                <a:schemeClr val="bg1"/>
              </a:solidFill>
              <a:latin typeface="ヒラギノ角ゴ Std W8"/>
              <a:ea typeface="ヒラギノ角ゴ Std W8"/>
              <a:cs typeface="ヒラギノ角ゴ Std W8"/>
            </a:endParaRPr>
          </a:p>
          <a:p>
            <a:pPr algn="ctr"/>
            <a:r>
              <a:rPr lang="ja-JP" altLang="en-US" sz="8800" dirty="0" smtClean="0">
                <a:solidFill>
                  <a:schemeClr val="bg1"/>
                </a:solidFill>
                <a:latin typeface="ヒラギノ角ゴ Std W8"/>
                <a:ea typeface="ヒラギノ角ゴ Std W8"/>
                <a:cs typeface="ヒラギノ角ゴ Std W8"/>
              </a:rPr>
              <a:t>大阪</a:t>
            </a:r>
            <a:endParaRPr kumimoji="1" lang="en-US" altLang="ja-JP" sz="8800" dirty="0" smtClean="0">
              <a:solidFill>
                <a:schemeClr val="bg1"/>
              </a:solidFill>
              <a:latin typeface="ヒラギノ角ゴ Std W8"/>
              <a:ea typeface="ヒラギノ角ゴ Std W8"/>
              <a:cs typeface="ヒラギノ角ゴ Std W8"/>
            </a:endParaRPr>
          </a:p>
        </p:txBody>
      </p:sp>
    </p:spTree>
    <p:extLst>
      <p:ext uri="{BB962C8B-B14F-4D97-AF65-F5344CB8AC3E}">
        <p14:creationId xmlns:p14="http://schemas.microsoft.com/office/powerpoint/2010/main" val="3466507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1940816" y="1042405"/>
            <a:ext cx="4876002" cy="4895999"/>
          </a:xfrm>
          <a:prstGeom prst="rect">
            <a:avLst/>
          </a:prstGeom>
          <a:blipFill rotWithShape="1">
            <a:blip r:embed="rId2"/>
            <a:tile tx="0" ty="0" sx="100000" sy="100000" flip="none" algn="tl"/>
          </a:blip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1940816" y="1042404"/>
            <a:ext cx="4876002" cy="4895996"/>
          </a:xfrm>
          <a:prstGeom prst="rect">
            <a:avLst/>
          </a:prstGeom>
          <a:solidFill>
            <a:srgbClr val="0000FF">
              <a:alpha val="60000"/>
            </a:srgb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940816" y="2578254"/>
            <a:ext cx="4876002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800" dirty="0" smtClean="0">
                <a:solidFill>
                  <a:schemeClr val="bg1"/>
                </a:solidFill>
                <a:latin typeface="ヒラギノ角ゴ Std W8"/>
                <a:ea typeface="ヒラギノ角ゴ Std W8"/>
                <a:cs typeface="ヒラギノ角ゴ Std W8"/>
              </a:rPr>
              <a:t>ヴァンフォーレ</a:t>
            </a:r>
            <a:endParaRPr kumimoji="1" lang="en-US" altLang="ja-JP" sz="4800" dirty="0" smtClean="0">
              <a:solidFill>
                <a:schemeClr val="bg1"/>
              </a:solidFill>
              <a:latin typeface="ヒラギノ角ゴ Std W8"/>
              <a:ea typeface="ヒラギノ角ゴ Std W8"/>
              <a:cs typeface="ヒラギノ角ゴ Std W8"/>
            </a:endParaRPr>
          </a:p>
          <a:p>
            <a:pPr algn="ctr"/>
            <a:r>
              <a:rPr lang="ja-JP" altLang="en-US" sz="6000" dirty="0" smtClean="0">
                <a:solidFill>
                  <a:schemeClr val="bg1"/>
                </a:solidFill>
                <a:latin typeface="ヒラギノ角ゴ Std W8"/>
                <a:ea typeface="ヒラギノ角ゴ Std W8"/>
                <a:cs typeface="ヒラギノ角ゴ Std W8"/>
              </a:rPr>
              <a:t>甲府</a:t>
            </a:r>
            <a:endParaRPr kumimoji="1" lang="ja-JP" altLang="en-US" sz="6000" dirty="0">
              <a:solidFill>
                <a:schemeClr val="bg1"/>
              </a:solidFill>
              <a:latin typeface="ヒラギノ角ゴ Std W8"/>
              <a:ea typeface="ヒラギノ角ゴ Std W8"/>
              <a:cs typeface="ヒラギノ角ゴ Std W8"/>
            </a:endParaRPr>
          </a:p>
        </p:txBody>
      </p:sp>
    </p:spTree>
    <p:extLst>
      <p:ext uri="{BB962C8B-B14F-4D97-AF65-F5344CB8AC3E}">
        <p14:creationId xmlns:p14="http://schemas.microsoft.com/office/powerpoint/2010/main" val="851770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1940816" y="1042405"/>
            <a:ext cx="4876002" cy="4895999"/>
          </a:xfrm>
          <a:prstGeom prst="rect">
            <a:avLst/>
          </a:prstGeom>
          <a:blipFill rotWithShape="1">
            <a:blip r:embed="rId2"/>
            <a:tile tx="0" ty="0" sx="100000" sy="100000" flip="none" algn="tl"/>
          </a:blip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1940816" y="1042404"/>
            <a:ext cx="4876002" cy="4895996"/>
          </a:xfrm>
          <a:prstGeom prst="rect">
            <a:avLst/>
          </a:prstGeom>
          <a:solidFill>
            <a:srgbClr val="22FF15">
              <a:alpha val="60000"/>
            </a:srgb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940816" y="2227886"/>
            <a:ext cx="487600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7200" dirty="0" smtClean="0">
                <a:solidFill>
                  <a:schemeClr val="bg1"/>
                </a:solidFill>
                <a:latin typeface="ヒラギノ角ゴ Std W8"/>
                <a:ea typeface="ヒラギノ角ゴ Std W8"/>
                <a:cs typeface="ヒラギノ角ゴ Std W8"/>
              </a:rPr>
              <a:t>湘南</a:t>
            </a:r>
            <a:endParaRPr kumimoji="1" lang="en-US" altLang="ja-JP" sz="7200" dirty="0" smtClean="0">
              <a:solidFill>
                <a:schemeClr val="bg1"/>
              </a:solidFill>
              <a:latin typeface="ヒラギノ角ゴ Std W8"/>
              <a:ea typeface="ヒラギノ角ゴ Std W8"/>
              <a:cs typeface="ヒラギノ角ゴ Std W8"/>
            </a:endParaRPr>
          </a:p>
          <a:p>
            <a:pPr algn="ctr"/>
            <a:r>
              <a:rPr lang="ja-JP" altLang="en-US" sz="7200" dirty="0" smtClean="0">
                <a:solidFill>
                  <a:schemeClr val="bg1"/>
                </a:solidFill>
                <a:latin typeface="ヒラギノ角ゴ Std W8"/>
                <a:ea typeface="ヒラギノ角ゴ Std W8"/>
                <a:cs typeface="ヒラギノ角ゴ Std W8"/>
              </a:rPr>
              <a:t>ベルマーレ</a:t>
            </a:r>
            <a:endParaRPr kumimoji="1" lang="ja-JP" altLang="en-US" sz="7200" dirty="0">
              <a:solidFill>
                <a:schemeClr val="bg1"/>
              </a:solidFill>
              <a:latin typeface="ヒラギノ角ゴ Std W8"/>
              <a:ea typeface="ヒラギノ角ゴ Std W8"/>
              <a:cs typeface="ヒラギノ角ゴ Std W8"/>
            </a:endParaRPr>
          </a:p>
        </p:txBody>
      </p:sp>
    </p:spTree>
    <p:extLst>
      <p:ext uri="{BB962C8B-B14F-4D97-AF65-F5344CB8AC3E}">
        <p14:creationId xmlns:p14="http://schemas.microsoft.com/office/powerpoint/2010/main" val="410700899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triangles-1430105_1280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29213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0" y="465659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 smtClean="0">
                <a:solidFill>
                  <a:schemeClr val="bg1"/>
                </a:solidFill>
                <a:latin typeface="ヒラギノ角ゴ Std W8"/>
                <a:ea typeface="ヒラギノ角ゴ Std W8"/>
                <a:cs typeface="ヒラギノ角ゴ Std W8"/>
              </a:rPr>
              <a:t>ジョブサカ</a:t>
            </a:r>
            <a:endParaRPr kumimoji="1" lang="ja-JP" altLang="en-US" sz="2400" dirty="0">
              <a:solidFill>
                <a:schemeClr val="bg1"/>
              </a:solidFill>
              <a:latin typeface="ヒラギノ角ゴ Std W8"/>
              <a:ea typeface="ヒラギノ角ゴ Std W8"/>
              <a:cs typeface="ヒラギノ角ゴ Std W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0" y="-1"/>
            <a:ext cx="9144000" cy="5129213"/>
          </a:xfrm>
          <a:prstGeom prst="rect">
            <a:avLst/>
          </a:prstGeom>
          <a:solidFill>
            <a:srgbClr val="22FF15">
              <a:alpha val="60000"/>
            </a:srgb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0" y="1253451"/>
            <a:ext cx="9144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8800" dirty="0" smtClean="0">
                <a:solidFill>
                  <a:schemeClr val="bg1"/>
                </a:solidFill>
                <a:latin typeface="ヒラギノ角ゴ Std W8"/>
                <a:ea typeface="ヒラギノ角ゴ Std W8"/>
                <a:cs typeface="ヒラギノ角ゴ Std W8"/>
              </a:rPr>
              <a:t>湘南</a:t>
            </a:r>
            <a:endParaRPr lang="en-US" altLang="en-US" sz="8800" dirty="0" smtClean="0">
              <a:solidFill>
                <a:schemeClr val="bg1"/>
              </a:solidFill>
              <a:latin typeface="ヒラギノ角ゴ Std W8"/>
              <a:ea typeface="ヒラギノ角ゴ Std W8"/>
              <a:cs typeface="ヒラギノ角ゴ Std W8"/>
            </a:endParaRPr>
          </a:p>
          <a:p>
            <a:pPr algn="ctr"/>
            <a:r>
              <a:rPr lang="ja-JP" altLang="en-US" sz="8800" dirty="0" smtClean="0">
                <a:solidFill>
                  <a:schemeClr val="bg1"/>
                </a:solidFill>
                <a:latin typeface="ヒラギノ角ゴ Std W8"/>
                <a:ea typeface="ヒラギノ角ゴ Std W8"/>
                <a:cs typeface="ヒラギノ角ゴ Std W8"/>
              </a:rPr>
              <a:t>ベルマーレ</a:t>
            </a:r>
            <a:endParaRPr kumimoji="1" lang="en-US" altLang="ja-JP" sz="8800" dirty="0" smtClean="0">
              <a:solidFill>
                <a:schemeClr val="bg1"/>
              </a:solidFill>
              <a:latin typeface="ヒラギノ角ゴ Std W8"/>
              <a:ea typeface="ヒラギノ角ゴ Std W8"/>
              <a:cs typeface="ヒラギノ角ゴ Std W8"/>
            </a:endParaRPr>
          </a:p>
        </p:txBody>
      </p:sp>
    </p:spTree>
    <p:extLst>
      <p:ext uri="{BB962C8B-B14F-4D97-AF65-F5344CB8AC3E}">
        <p14:creationId xmlns:p14="http://schemas.microsoft.com/office/powerpoint/2010/main" val="3019814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1940816" y="1042405"/>
            <a:ext cx="4876002" cy="4895999"/>
          </a:xfrm>
          <a:prstGeom prst="rect">
            <a:avLst/>
          </a:prstGeom>
          <a:blipFill rotWithShape="1">
            <a:blip r:embed="rId2"/>
            <a:tile tx="0" ty="0" sx="100000" sy="100000" flip="none" algn="tl"/>
          </a:blip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1940816" y="1042404"/>
            <a:ext cx="4876002" cy="4895996"/>
          </a:xfrm>
          <a:prstGeom prst="rect">
            <a:avLst/>
          </a:prstGeom>
          <a:solidFill>
            <a:schemeClr val="accent5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940816" y="2392117"/>
            <a:ext cx="487600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6000" dirty="0" smtClean="0">
                <a:solidFill>
                  <a:schemeClr val="bg1"/>
                </a:solidFill>
                <a:latin typeface="ヒラギノ角ゴ Std W8"/>
                <a:ea typeface="ヒラギノ角ゴ Std W8"/>
                <a:cs typeface="ヒラギノ角ゴ Std W8"/>
              </a:rPr>
              <a:t>カマタマーレ</a:t>
            </a:r>
            <a:endParaRPr lang="en-US" altLang="ja-JP" sz="6000" dirty="0" smtClean="0">
              <a:solidFill>
                <a:schemeClr val="bg1"/>
              </a:solidFill>
              <a:latin typeface="ヒラギノ角ゴ Std W8"/>
              <a:ea typeface="ヒラギノ角ゴ Std W8"/>
              <a:cs typeface="ヒラギノ角ゴ Std W8"/>
            </a:endParaRPr>
          </a:p>
          <a:p>
            <a:pPr algn="ctr"/>
            <a:r>
              <a:rPr lang="ja-JP" altLang="en-US" sz="6000" dirty="0" smtClean="0">
                <a:solidFill>
                  <a:schemeClr val="bg1"/>
                </a:solidFill>
                <a:latin typeface="ヒラギノ角ゴ Std W8"/>
                <a:ea typeface="ヒラギノ角ゴ Std W8"/>
                <a:cs typeface="ヒラギノ角ゴ Std W8"/>
              </a:rPr>
              <a:t>讃岐</a:t>
            </a:r>
            <a:endParaRPr kumimoji="1" lang="en-US" altLang="ja-JP" sz="6000" dirty="0" smtClean="0">
              <a:solidFill>
                <a:schemeClr val="bg1"/>
              </a:solidFill>
              <a:latin typeface="ヒラギノ角ゴ Std W8"/>
              <a:ea typeface="ヒラギノ角ゴ Std W8"/>
              <a:cs typeface="ヒラギノ角ゴ Std W8"/>
            </a:endParaRPr>
          </a:p>
        </p:txBody>
      </p:sp>
    </p:spTree>
    <p:extLst>
      <p:ext uri="{BB962C8B-B14F-4D97-AF65-F5344CB8AC3E}">
        <p14:creationId xmlns:p14="http://schemas.microsoft.com/office/powerpoint/2010/main" val="100021637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triangles-1430105_1280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29213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0" y="465659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 smtClean="0">
                <a:solidFill>
                  <a:schemeClr val="bg1"/>
                </a:solidFill>
                <a:latin typeface="ヒラギノ角ゴ Std W8"/>
                <a:ea typeface="ヒラギノ角ゴ Std W8"/>
                <a:cs typeface="ヒラギノ角ゴ Std W8"/>
              </a:rPr>
              <a:t>ジョブサカ</a:t>
            </a:r>
            <a:endParaRPr kumimoji="1" lang="ja-JP" altLang="en-US" sz="2400" dirty="0">
              <a:solidFill>
                <a:schemeClr val="bg1"/>
              </a:solidFill>
              <a:latin typeface="ヒラギノ角ゴ Std W8"/>
              <a:ea typeface="ヒラギノ角ゴ Std W8"/>
              <a:cs typeface="ヒラギノ角ゴ Std W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0" y="-1"/>
            <a:ext cx="9144000" cy="5129213"/>
          </a:xfrm>
          <a:prstGeom prst="rect">
            <a:avLst/>
          </a:prstGeom>
          <a:solidFill>
            <a:schemeClr val="accent5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0" y="1253451"/>
            <a:ext cx="9144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8800" dirty="0" smtClean="0">
                <a:solidFill>
                  <a:schemeClr val="bg1"/>
                </a:solidFill>
                <a:latin typeface="ヒラギノ角ゴ Std W8"/>
                <a:ea typeface="ヒラギノ角ゴ Std W8"/>
                <a:cs typeface="ヒラギノ角ゴ Std W8"/>
              </a:rPr>
              <a:t>カマタマーレ</a:t>
            </a:r>
            <a:endParaRPr lang="en-US" altLang="en-US" sz="8800" dirty="0" smtClean="0">
              <a:solidFill>
                <a:schemeClr val="bg1"/>
              </a:solidFill>
              <a:latin typeface="ヒラギノ角ゴ Std W8"/>
              <a:ea typeface="ヒラギノ角ゴ Std W8"/>
              <a:cs typeface="ヒラギノ角ゴ Std W8"/>
            </a:endParaRPr>
          </a:p>
          <a:p>
            <a:pPr algn="ctr"/>
            <a:r>
              <a:rPr kumimoji="1" lang="ja-JP" altLang="en-US" sz="8800" dirty="0" smtClean="0">
                <a:solidFill>
                  <a:schemeClr val="bg1"/>
                </a:solidFill>
                <a:latin typeface="ヒラギノ角ゴ Std W8"/>
                <a:ea typeface="ヒラギノ角ゴ Std W8"/>
                <a:cs typeface="ヒラギノ角ゴ Std W8"/>
              </a:rPr>
              <a:t>讃岐</a:t>
            </a:r>
            <a:endParaRPr kumimoji="1" lang="en-US" altLang="ja-JP" sz="8800" dirty="0" smtClean="0">
              <a:solidFill>
                <a:schemeClr val="bg1"/>
              </a:solidFill>
              <a:latin typeface="ヒラギノ角ゴ Std W8"/>
              <a:ea typeface="ヒラギノ角ゴ Std W8"/>
              <a:cs typeface="ヒラギノ角ゴ Std W8"/>
            </a:endParaRPr>
          </a:p>
        </p:txBody>
      </p:sp>
    </p:spTree>
    <p:extLst>
      <p:ext uri="{BB962C8B-B14F-4D97-AF65-F5344CB8AC3E}">
        <p14:creationId xmlns:p14="http://schemas.microsoft.com/office/powerpoint/2010/main" val="1604114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1940816" y="1042405"/>
            <a:ext cx="4876002" cy="4895999"/>
          </a:xfrm>
          <a:prstGeom prst="rect">
            <a:avLst/>
          </a:prstGeom>
          <a:blipFill rotWithShape="1">
            <a:blip r:embed="rId2"/>
            <a:tile tx="0" ty="0" sx="100000" sy="100000" flip="none" algn="tl"/>
          </a:blip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1940816" y="1042404"/>
            <a:ext cx="4876002" cy="4895996"/>
          </a:xfrm>
          <a:prstGeom prst="rect">
            <a:avLst/>
          </a:prstGeom>
          <a:solidFill>
            <a:schemeClr val="tx2">
              <a:alpha val="60000"/>
            </a:scheme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940816" y="2392117"/>
            <a:ext cx="487600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6000" dirty="0" smtClean="0">
                <a:solidFill>
                  <a:schemeClr val="bg1"/>
                </a:solidFill>
                <a:latin typeface="ヒラギノ角ゴ Std W8"/>
                <a:ea typeface="ヒラギノ角ゴ Std W8"/>
                <a:cs typeface="ヒラギノ角ゴ Std W8"/>
              </a:rPr>
              <a:t>ザスパクサツ</a:t>
            </a:r>
            <a:endParaRPr lang="en-US" altLang="ja-JP" sz="6000" dirty="0" smtClean="0">
              <a:solidFill>
                <a:schemeClr val="bg1"/>
              </a:solidFill>
              <a:latin typeface="ヒラギノ角ゴ Std W8"/>
              <a:ea typeface="ヒラギノ角ゴ Std W8"/>
              <a:cs typeface="ヒラギノ角ゴ Std W8"/>
            </a:endParaRPr>
          </a:p>
          <a:p>
            <a:pPr algn="ctr"/>
            <a:r>
              <a:rPr lang="ja-JP" altLang="en-US" sz="6000" dirty="0" smtClean="0">
                <a:solidFill>
                  <a:schemeClr val="bg1"/>
                </a:solidFill>
                <a:latin typeface="ヒラギノ角ゴ Std W8"/>
                <a:ea typeface="ヒラギノ角ゴ Std W8"/>
                <a:cs typeface="ヒラギノ角ゴ Std W8"/>
              </a:rPr>
              <a:t>群馬</a:t>
            </a:r>
            <a:endParaRPr kumimoji="1" lang="en-US" altLang="ja-JP" sz="6000" dirty="0" smtClean="0">
              <a:solidFill>
                <a:schemeClr val="bg1"/>
              </a:solidFill>
              <a:latin typeface="ヒラギノ角ゴ Std W8"/>
              <a:ea typeface="ヒラギノ角ゴ Std W8"/>
              <a:cs typeface="ヒラギノ角ゴ Std W8"/>
            </a:endParaRPr>
          </a:p>
        </p:txBody>
      </p:sp>
    </p:spTree>
    <p:extLst>
      <p:ext uri="{BB962C8B-B14F-4D97-AF65-F5344CB8AC3E}">
        <p14:creationId xmlns:p14="http://schemas.microsoft.com/office/powerpoint/2010/main" val="384438614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triangles-1430105_1280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29213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0" y="465659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 smtClean="0">
                <a:solidFill>
                  <a:schemeClr val="bg1"/>
                </a:solidFill>
                <a:latin typeface="ヒラギノ角ゴ Std W8"/>
                <a:ea typeface="ヒラギノ角ゴ Std W8"/>
                <a:cs typeface="ヒラギノ角ゴ Std W8"/>
              </a:rPr>
              <a:t>ジョブサカ</a:t>
            </a:r>
            <a:endParaRPr kumimoji="1" lang="ja-JP" altLang="en-US" sz="2400" dirty="0">
              <a:solidFill>
                <a:schemeClr val="bg1"/>
              </a:solidFill>
              <a:latin typeface="ヒラギノ角ゴ Std W8"/>
              <a:ea typeface="ヒラギノ角ゴ Std W8"/>
              <a:cs typeface="ヒラギノ角ゴ Std W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0" y="-1"/>
            <a:ext cx="9144000" cy="5129213"/>
          </a:xfrm>
          <a:prstGeom prst="rect">
            <a:avLst/>
          </a:prstGeom>
          <a:solidFill>
            <a:schemeClr val="accent1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0" y="1253451"/>
            <a:ext cx="9144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8800" dirty="0" smtClean="0">
                <a:solidFill>
                  <a:schemeClr val="bg1"/>
                </a:solidFill>
                <a:latin typeface="ヒラギノ角ゴ Std W8"/>
                <a:ea typeface="ヒラギノ角ゴ Std W8"/>
                <a:cs typeface="ヒラギノ角ゴ Std W8"/>
              </a:rPr>
              <a:t>ザスパクサツ</a:t>
            </a:r>
            <a:endParaRPr lang="en-US" altLang="en-US" sz="8800" dirty="0" smtClean="0">
              <a:solidFill>
                <a:schemeClr val="bg1"/>
              </a:solidFill>
              <a:latin typeface="ヒラギノ角ゴ Std W8"/>
              <a:ea typeface="ヒラギノ角ゴ Std W8"/>
              <a:cs typeface="ヒラギノ角ゴ Std W8"/>
            </a:endParaRPr>
          </a:p>
          <a:p>
            <a:pPr algn="ctr"/>
            <a:r>
              <a:rPr lang="ja-JP" altLang="en-US" sz="8800" dirty="0" smtClean="0">
                <a:solidFill>
                  <a:schemeClr val="bg1"/>
                </a:solidFill>
                <a:latin typeface="ヒラギノ角ゴ Std W8"/>
                <a:ea typeface="ヒラギノ角ゴ Std W8"/>
                <a:cs typeface="ヒラギノ角ゴ Std W8"/>
              </a:rPr>
              <a:t>群馬</a:t>
            </a:r>
            <a:endParaRPr kumimoji="1" lang="en-US" altLang="ja-JP" sz="8800" dirty="0" smtClean="0">
              <a:solidFill>
                <a:schemeClr val="bg1"/>
              </a:solidFill>
              <a:latin typeface="ヒラギノ角ゴ Std W8"/>
              <a:ea typeface="ヒラギノ角ゴ Std W8"/>
              <a:cs typeface="ヒラギノ角ゴ Std W8"/>
            </a:endParaRPr>
          </a:p>
        </p:txBody>
      </p:sp>
    </p:spTree>
    <p:extLst>
      <p:ext uri="{BB962C8B-B14F-4D97-AF65-F5344CB8AC3E}">
        <p14:creationId xmlns:p14="http://schemas.microsoft.com/office/powerpoint/2010/main" val="3063934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1940816" y="1042405"/>
            <a:ext cx="4876002" cy="4895999"/>
          </a:xfrm>
          <a:prstGeom prst="rect">
            <a:avLst/>
          </a:prstGeom>
          <a:blipFill rotWithShape="1">
            <a:blip r:embed="rId2"/>
            <a:tile tx="0" ty="0" sx="100000" sy="100000" flip="none" algn="tl"/>
          </a:blip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1940816" y="1042404"/>
            <a:ext cx="4876002" cy="4895996"/>
          </a:xfrm>
          <a:prstGeom prst="rect">
            <a:avLst/>
          </a:prstGeom>
          <a:solidFill>
            <a:srgbClr val="22FF15">
              <a:alpha val="60000"/>
            </a:srgb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940816" y="2392117"/>
            <a:ext cx="487600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6000" dirty="0" smtClean="0">
                <a:solidFill>
                  <a:schemeClr val="bg1"/>
                </a:solidFill>
                <a:latin typeface="ヒラギノ角ゴ Std W8"/>
                <a:ea typeface="ヒラギノ角ゴ Std W8"/>
                <a:cs typeface="ヒラギノ角ゴ Std W8"/>
              </a:rPr>
              <a:t>ヴァンラーレ</a:t>
            </a:r>
            <a:endParaRPr lang="en-US" altLang="ja-JP" sz="6000" dirty="0" smtClean="0">
              <a:solidFill>
                <a:schemeClr val="bg1"/>
              </a:solidFill>
              <a:latin typeface="ヒラギノ角ゴ Std W8"/>
              <a:ea typeface="ヒラギノ角ゴ Std W8"/>
              <a:cs typeface="ヒラギノ角ゴ Std W8"/>
            </a:endParaRPr>
          </a:p>
          <a:p>
            <a:pPr algn="ctr"/>
            <a:r>
              <a:rPr lang="ja-JP" altLang="en-US" sz="6000" dirty="0" smtClean="0">
                <a:solidFill>
                  <a:schemeClr val="bg1"/>
                </a:solidFill>
                <a:latin typeface="ヒラギノ角ゴ Std W8"/>
                <a:ea typeface="ヒラギノ角ゴ Std W8"/>
                <a:cs typeface="ヒラギノ角ゴ Std W8"/>
              </a:rPr>
              <a:t>八戸</a:t>
            </a:r>
            <a:endParaRPr kumimoji="1" lang="en-US" altLang="ja-JP" sz="6000" dirty="0" smtClean="0">
              <a:solidFill>
                <a:schemeClr val="bg1"/>
              </a:solidFill>
              <a:latin typeface="ヒラギノ角ゴ Std W8"/>
              <a:ea typeface="ヒラギノ角ゴ Std W8"/>
              <a:cs typeface="ヒラギノ角ゴ Std W8"/>
            </a:endParaRPr>
          </a:p>
        </p:txBody>
      </p:sp>
    </p:spTree>
    <p:extLst>
      <p:ext uri="{BB962C8B-B14F-4D97-AF65-F5344CB8AC3E}">
        <p14:creationId xmlns:p14="http://schemas.microsoft.com/office/powerpoint/2010/main" val="116080135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triangles-1430105_1280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29213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0" y="465659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 smtClean="0">
                <a:solidFill>
                  <a:schemeClr val="bg1"/>
                </a:solidFill>
                <a:latin typeface="ヒラギノ角ゴ Std W8"/>
                <a:ea typeface="ヒラギノ角ゴ Std W8"/>
                <a:cs typeface="ヒラギノ角ゴ Std W8"/>
              </a:rPr>
              <a:t>ジョブサカ</a:t>
            </a:r>
            <a:endParaRPr kumimoji="1" lang="ja-JP" altLang="en-US" sz="2400" dirty="0">
              <a:solidFill>
                <a:schemeClr val="bg1"/>
              </a:solidFill>
              <a:latin typeface="ヒラギノ角ゴ Std W8"/>
              <a:ea typeface="ヒラギノ角ゴ Std W8"/>
              <a:cs typeface="ヒラギノ角ゴ Std W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0" y="-1"/>
            <a:ext cx="9144000" cy="5129213"/>
          </a:xfrm>
          <a:prstGeom prst="rect">
            <a:avLst/>
          </a:prstGeom>
          <a:solidFill>
            <a:srgbClr val="22FF15">
              <a:alpha val="60000"/>
            </a:srgb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0" y="1253451"/>
            <a:ext cx="9144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8800" dirty="0" smtClean="0">
                <a:solidFill>
                  <a:schemeClr val="bg1"/>
                </a:solidFill>
                <a:latin typeface="ヒラギノ角ゴ Std W8"/>
                <a:ea typeface="ヒラギノ角ゴ Std W8"/>
                <a:cs typeface="ヒラギノ角ゴ Std W8"/>
              </a:rPr>
              <a:t>ヴァンラーレ</a:t>
            </a:r>
            <a:endParaRPr lang="en-US" altLang="en-US" sz="8800" dirty="0" smtClean="0">
              <a:solidFill>
                <a:schemeClr val="bg1"/>
              </a:solidFill>
              <a:latin typeface="ヒラギノ角ゴ Std W8"/>
              <a:ea typeface="ヒラギノ角ゴ Std W8"/>
              <a:cs typeface="ヒラギノ角ゴ Std W8"/>
            </a:endParaRPr>
          </a:p>
          <a:p>
            <a:pPr algn="ctr"/>
            <a:r>
              <a:rPr lang="ja-JP" altLang="en-US" sz="8800" dirty="0" smtClean="0">
                <a:solidFill>
                  <a:schemeClr val="bg1"/>
                </a:solidFill>
                <a:latin typeface="ヒラギノ角ゴ Std W8"/>
                <a:ea typeface="ヒラギノ角ゴ Std W8"/>
                <a:cs typeface="ヒラギノ角ゴ Std W8"/>
              </a:rPr>
              <a:t>八戸</a:t>
            </a:r>
            <a:endParaRPr kumimoji="1" lang="en-US" altLang="ja-JP" sz="8800" dirty="0" smtClean="0">
              <a:solidFill>
                <a:schemeClr val="bg1"/>
              </a:solidFill>
              <a:latin typeface="ヒラギノ角ゴ Std W8"/>
              <a:ea typeface="ヒラギノ角ゴ Std W8"/>
              <a:cs typeface="ヒラギノ角ゴ Std W8"/>
            </a:endParaRPr>
          </a:p>
        </p:txBody>
      </p:sp>
    </p:spTree>
    <p:extLst>
      <p:ext uri="{BB962C8B-B14F-4D97-AF65-F5344CB8AC3E}">
        <p14:creationId xmlns:p14="http://schemas.microsoft.com/office/powerpoint/2010/main" val="1450749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1940816" y="1042405"/>
            <a:ext cx="4876002" cy="4895999"/>
          </a:xfrm>
          <a:prstGeom prst="rect">
            <a:avLst/>
          </a:prstGeom>
          <a:blipFill rotWithShape="1">
            <a:blip r:embed="rId2"/>
            <a:tile tx="0" ty="0" sx="100000" sy="100000" flip="none" algn="tl"/>
          </a:blip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1940816" y="1042404"/>
            <a:ext cx="4876002" cy="4895996"/>
          </a:xfrm>
          <a:prstGeom prst="rect">
            <a:avLst/>
          </a:prstGeom>
          <a:solidFill>
            <a:schemeClr val="accent2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940816" y="2392117"/>
            <a:ext cx="487600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6000" dirty="0" smtClean="0">
                <a:solidFill>
                  <a:schemeClr val="bg1"/>
                </a:solidFill>
                <a:latin typeface="ヒラギノ角ゴ Std W8"/>
                <a:ea typeface="ヒラギノ角ゴ Std W8"/>
                <a:cs typeface="ヒラギノ角ゴ Std W8"/>
              </a:rPr>
              <a:t>ファジアーノ</a:t>
            </a:r>
            <a:endParaRPr lang="en-US" altLang="ja-JP" sz="6000" dirty="0" smtClean="0">
              <a:solidFill>
                <a:schemeClr val="bg1"/>
              </a:solidFill>
              <a:latin typeface="ヒラギノ角ゴ Std W8"/>
              <a:ea typeface="ヒラギノ角ゴ Std W8"/>
              <a:cs typeface="ヒラギノ角ゴ Std W8"/>
            </a:endParaRPr>
          </a:p>
          <a:p>
            <a:pPr algn="ctr"/>
            <a:r>
              <a:rPr lang="ja-JP" altLang="en-US" sz="6000" dirty="0" smtClean="0">
                <a:solidFill>
                  <a:schemeClr val="bg1"/>
                </a:solidFill>
                <a:latin typeface="ヒラギノ角ゴ Std W8"/>
                <a:ea typeface="ヒラギノ角ゴ Std W8"/>
                <a:cs typeface="ヒラギノ角ゴ Std W8"/>
              </a:rPr>
              <a:t>岡山</a:t>
            </a:r>
            <a:endParaRPr kumimoji="1" lang="en-US" altLang="ja-JP" sz="6000" dirty="0" smtClean="0">
              <a:solidFill>
                <a:schemeClr val="bg1"/>
              </a:solidFill>
              <a:latin typeface="ヒラギノ角ゴ Std W8"/>
              <a:ea typeface="ヒラギノ角ゴ Std W8"/>
              <a:cs typeface="ヒラギノ角ゴ Std W8"/>
            </a:endParaRPr>
          </a:p>
        </p:txBody>
      </p:sp>
    </p:spTree>
    <p:extLst>
      <p:ext uri="{BB962C8B-B14F-4D97-AF65-F5344CB8AC3E}">
        <p14:creationId xmlns:p14="http://schemas.microsoft.com/office/powerpoint/2010/main" val="305950744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triangles-1430105_1280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29213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0" y="465659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 smtClean="0">
                <a:solidFill>
                  <a:schemeClr val="bg1"/>
                </a:solidFill>
                <a:latin typeface="ヒラギノ角ゴ Std W8"/>
                <a:ea typeface="ヒラギノ角ゴ Std W8"/>
                <a:cs typeface="ヒラギノ角ゴ Std W8"/>
              </a:rPr>
              <a:t>ジョブサカ</a:t>
            </a:r>
            <a:endParaRPr kumimoji="1" lang="ja-JP" altLang="en-US" sz="2400" dirty="0">
              <a:solidFill>
                <a:schemeClr val="bg1"/>
              </a:solidFill>
              <a:latin typeface="ヒラギノ角ゴ Std W8"/>
              <a:ea typeface="ヒラギノ角ゴ Std W8"/>
              <a:cs typeface="ヒラギノ角ゴ Std W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0" y="-1"/>
            <a:ext cx="9144000" cy="5129213"/>
          </a:xfrm>
          <a:prstGeom prst="rect">
            <a:avLst/>
          </a:prstGeom>
          <a:solidFill>
            <a:srgbClr val="800000">
              <a:alpha val="60000"/>
            </a:srgb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0" y="1253451"/>
            <a:ext cx="9144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8800" dirty="0" smtClean="0">
                <a:solidFill>
                  <a:schemeClr val="bg1"/>
                </a:solidFill>
                <a:latin typeface="ヒラギノ角ゴ Std W8"/>
                <a:ea typeface="ヒラギノ角ゴ Std W8"/>
                <a:cs typeface="ヒラギノ角ゴ Std W8"/>
              </a:rPr>
              <a:t>ファジアーノ</a:t>
            </a:r>
            <a:endParaRPr lang="en-US" altLang="en-US" sz="8800" dirty="0" smtClean="0">
              <a:solidFill>
                <a:schemeClr val="bg1"/>
              </a:solidFill>
              <a:latin typeface="ヒラギノ角ゴ Std W8"/>
              <a:ea typeface="ヒラギノ角ゴ Std W8"/>
              <a:cs typeface="ヒラギノ角ゴ Std W8"/>
            </a:endParaRPr>
          </a:p>
          <a:p>
            <a:pPr algn="ctr"/>
            <a:r>
              <a:rPr lang="ja-JP" altLang="en-US" sz="8800" dirty="0" smtClean="0">
                <a:solidFill>
                  <a:schemeClr val="bg1"/>
                </a:solidFill>
                <a:latin typeface="ヒラギノ角ゴ Std W8"/>
                <a:ea typeface="ヒラギノ角ゴ Std W8"/>
                <a:cs typeface="ヒラギノ角ゴ Std W8"/>
              </a:rPr>
              <a:t>岡山</a:t>
            </a:r>
            <a:endParaRPr kumimoji="1" lang="en-US" altLang="ja-JP" sz="8800" dirty="0" smtClean="0">
              <a:solidFill>
                <a:schemeClr val="bg1"/>
              </a:solidFill>
              <a:latin typeface="ヒラギノ角ゴ Std W8"/>
              <a:ea typeface="ヒラギノ角ゴ Std W8"/>
              <a:cs typeface="ヒラギノ角ゴ Std W8"/>
            </a:endParaRPr>
          </a:p>
        </p:txBody>
      </p:sp>
    </p:spTree>
    <p:extLst>
      <p:ext uri="{BB962C8B-B14F-4D97-AF65-F5344CB8AC3E}">
        <p14:creationId xmlns:p14="http://schemas.microsoft.com/office/powerpoint/2010/main" val="29259200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triangles-1430105_1280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29213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0" y="465659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 smtClean="0">
                <a:solidFill>
                  <a:schemeClr val="bg1"/>
                </a:solidFill>
                <a:latin typeface="ヒラギノ角ゴ Std W8"/>
                <a:ea typeface="ヒラギノ角ゴ Std W8"/>
                <a:cs typeface="ヒラギノ角ゴ Std W8"/>
              </a:rPr>
              <a:t>ジョブサカ</a:t>
            </a:r>
            <a:endParaRPr kumimoji="1" lang="ja-JP" altLang="en-US" sz="2400" dirty="0">
              <a:solidFill>
                <a:schemeClr val="bg1"/>
              </a:solidFill>
              <a:latin typeface="ヒラギノ角ゴ Std W8"/>
              <a:ea typeface="ヒラギノ角ゴ Std W8"/>
              <a:cs typeface="ヒラギノ角ゴ Std W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0" y="-1"/>
            <a:ext cx="9144000" cy="5129213"/>
          </a:xfrm>
          <a:prstGeom prst="rect">
            <a:avLst/>
          </a:prstGeom>
          <a:solidFill>
            <a:srgbClr val="0000FF">
              <a:alpha val="60000"/>
            </a:srgb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0" y="1253451"/>
            <a:ext cx="9144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8800" dirty="0" smtClean="0">
                <a:solidFill>
                  <a:schemeClr val="bg1"/>
                </a:solidFill>
                <a:latin typeface="ヒラギノ角ゴ Std W8"/>
                <a:ea typeface="ヒラギノ角ゴ Std W8"/>
                <a:cs typeface="ヒラギノ角ゴ Std W8"/>
              </a:rPr>
              <a:t>ヴァンフォーレ</a:t>
            </a:r>
            <a:endParaRPr kumimoji="1" lang="en-US" altLang="ja-JP" sz="8800" dirty="0" smtClean="0">
              <a:solidFill>
                <a:schemeClr val="bg1"/>
              </a:solidFill>
              <a:latin typeface="ヒラギノ角ゴ Std W8"/>
              <a:ea typeface="ヒラギノ角ゴ Std W8"/>
              <a:cs typeface="ヒラギノ角ゴ Std W8"/>
            </a:endParaRPr>
          </a:p>
          <a:p>
            <a:pPr algn="ctr"/>
            <a:r>
              <a:rPr lang="ja-JP" altLang="en-US" sz="8800" dirty="0" smtClean="0">
                <a:solidFill>
                  <a:schemeClr val="bg1"/>
                </a:solidFill>
                <a:latin typeface="ヒラギノ角ゴ Std W8"/>
                <a:ea typeface="ヒラギノ角ゴ Std W8"/>
                <a:cs typeface="ヒラギノ角ゴ Std W8"/>
              </a:rPr>
              <a:t>甲府</a:t>
            </a:r>
            <a:endParaRPr kumimoji="1" lang="ja-JP" altLang="en-US" sz="8800" dirty="0">
              <a:solidFill>
                <a:schemeClr val="bg1"/>
              </a:solidFill>
              <a:latin typeface="ヒラギノ角ゴ Std W8"/>
              <a:ea typeface="ヒラギノ角ゴ Std W8"/>
              <a:cs typeface="ヒラギノ角ゴ Std W8"/>
            </a:endParaRPr>
          </a:p>
        </p:txBody>
      </p:sp>
    </p:spTree>
    <p:extLst>
      <p:ext uri="{BB962C8B-B14F-4D97-AF65-F5344CB8AC3E}">
        <p14:creationId xmlns:p14="http://schemas.microsoft.com/office/powerpoint/2010/main" val="1038985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1940816" y="1042405"/>
            <a:ext cx="4876002" cy="4895999"/>
          </a:xfrm>
          <a:prstGeom prst="rect">
            <a:avLst/>
          </a:prstGeom>
          <a:blipFill rotWithShape="1">
            <a:blip r:embed="rId2"/>
            <a:tile tx="0" ty="0" sx="100000" sy="100000" flip="none" algn="tl"/>
          </a:blip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1940816" y="1042404"/>
            <a:ext cx="4876002" cy="4895996"/>
          </a:xfrm>
          <a:prstGeom prst="rect">
            <a:avLst/>
          </a:prstGeom>
          <a:solidFill>
            <a:srgbClr val="21F8EA">
              <a:alpha val="60000"/>
            </a:srgb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940816" y="2392117"/>
            <a:ext cx="487600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6000" dirty="0" smtClean="0">
                <a:solidFill>
                  <a:schemeClr val="bg1"/>
                </a:solidFill>
                <a:latin typeface="ヒラギノ角ゴ Std W8"/>
                <a:ea typeface="ヒラギノ角ゴ Std W8"/>
                <a:cs typeface="ヒラギノ角ゴ Std W8"/>
              </a:rPr>
              <a:t>川崎</a:t>
            </a:r>
            <a:endParaRPr lang="en-US" altLang="ja-JP" sz="6000" dirty="0" smtClean="0">
              <a:solidFill>
                <a:schemeClr val="bg1"/>
              </a:solidFill>
              <a:latin typeface="ヒラギノ角ゴ Std W8"/>
              <a:ea typeface="ヒラギノ角ゴ Std W8"/>
              <a:cs typeface="ヒラギノ角ゴ Std W8"/>
            </a:endParaRPr>
          </a:p>
          <a:p>
            <a:pPr algn="ctr"/>
            <a:r>
              <a:rPr lang="ja-JP" altLang="en-US" sz="6000" dirty="0" smtClean="0">
                <a:solidFill>
                  <a:schemeClr val="bg1"/>
                </a:solidFill>
                <a:latin typeface="ヒラギノ角ゴ Std W8"/>
                <a:ea typeface="ヒラギノ角ゴ Std W8"/>
                <a:cs typeface="ヒラギノ角ゴ Std W8"/>
              </a:rPr>
              <a:t>フロンターレ</a:t>
            </a:r>
            <a:endParaRPr kumimoji="1" lang="en-US" altLang="ja-JP" sz="6000" dirty="0" smtClean="0">
              <a:solidFill>
                <a:schemeClr val="bg1"/>
              </a:solidFill>
              <a:latin typeface="ヒラギノ角ゴ Std W8"/>
              <a:ea typeface="ヒラギノ角ゴ Std W8"/>
              <a:cs typeface="ヒラギノ角ゴ Std W8"/>
            </a:endParaRPr>
          </a:p>
        </p:txBody>
      </p:sp>
    </p:spTree>
    <p:extLst>
      <p:ext uri="{BB962C8B-B14F-4D97-AF65-F5344CB8AC3E}">
        <p14:creationId xmlns:p14="http://schemas.microsoft.com/office/powerpoint/2010/main" val="243814603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triangles-1430105_1280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29213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0" y="465659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 smtClean="0">
                <a:solidFill>
                  <a:schemeClr val="bg1"/>
                </a:solidFill>
                <a:latin typeface="ヒラギノ角ゴ Std W8"/>
                <a:ea typeface="ヒラギノ角ゴ Std W8"/>
                <a:cs typeface="ヒラギノ角ゴ Std W8"/>
              </a:rPr>
              <a:t>ジョブサカ</a:t>
            </a:r>
            <a:endParaRPr kumimoji="1" lang="ja-JP" altLang="en-US" sz="2400" dirty="0">
              <a:solidFill>
                <a:schemeClr val="bg1"/>
              </a:solidFill>
              <a:latin typeface="ヒラギノ角ゴ Std W8"/>
              <a:ea typeface="ヒラギノ角ゴ Std W8"/>
              <a:cs typeface="ヒラギノ角ゴ Std W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0" y="-1"/>
            <a:ext cx="9144000" cy="5129213"/>
          </a:xfrm>
          <a:prstGeom prst="rect">
            <a:avLst/>
          </a:prstGeom>
          <a:solidFill>
            <a:srgbClr val="21F8EA">
              <a:alpha val="60000"/>
            </a:srgb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0" y="1253451"/>
            <a:ext cx="9144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8800" dirty="0" smtClean="0">
                <a:solidFill>
                  <a:schemeClr val="bg1"/>
                </a:solidFill>
                <a:latin typeface="ヒラギノ角ゴ Std W8"/>
                <a:ea typeface="ヒラギノ角ゴ Std W8"/>
                <a:cs typeface="ヒラギノ角ゴ Std W8"/>
              </a:rPr>
              <a:t>川崎</a:t>
            </a:r>
            <a:endParaRPr lang="en-US" altLang="en-US" sz="8800" dirty="0" smtClean="0">
              <a:solidFill>
                <a:schemeClr val="bg1"/>
              </a:solidFill>
              <a:latin typeface="ヒラギノ角ゴ Std W8"/>
              <a:ea typeface="ヒラギノ角ゴ Std W8"/>
              <a:cs typeface="ヒラギノ角ゴ Std W8"/>
            </a:endParaRPr>
          </a:p>
          <a:p>
            <a:pPr algn="ctr"/>
            <a:r>
              <a:rPr lang="ja-JP" altLang="en-US" sz="8800" dirty="0" smtClean="0">
                <a:solidFill>
                  <a:schemeClr val="bg1"/>
                </a:solidFill>
                <a:latin typeface="ヒラギノ角ゴ Std W8"/>
                <a:ea typeface="ヒラギノ角ゴ Std W8"/>
                <a:cs typeface="ヒラギノ角ゴ Std W8"/>
              </a:rPr>
              <a:t>フロンターレ</a:t>
            </a:r>
            <a:endParaRPr kumimoji="1" lang="en-US" altLang="ja-JP" sz="8800" dirty="0" smtClean="0">
              <a:solidFill>
                <a:schemeClr val="bg1"/>
              </a:solidFill>
              <a:latin typeface="ヒラギノ角ゴ Std W8"/>
              <a:ea typeface="ヒラギノ角ゴ Std W8"/>
              <a:cs typeface="ヒラギノ角ゴ Std W8"/>
            </a:endParaRPr>
          </a:p>
        </p:txBody>
      </p:sp>
    </p:spTree>
    <p:extLst>
      <p:ext uri="{BB962C8B-B14F-4D97-AF65-F5344CB8AC3E}">
        <p14:creationId xmlns:p14="http://schemas.microsoft.com/office/powerpoint/2010/main" val="675749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1940816" y="1042405"/>
            <a:ext cx="4876002" cy="4895999"/>
          </a:xfrm>
          <a:prstGeom prst="rect">
            <a:avLst/>
          </a:prstGeom>
          <a:blipFill rotWithShape="1">
            <a:blip r:embed="rId2"/>
            <a:tile tx="0" ty="0" sx="100000" sy="100000" flip="none" algn="tl"/>
          </a:blip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1940816" y="1042404"/>
            <a:ext cx="4876002" cy="4895996"/>
          </a:xfrm>
          <a:prstGeom prst="rect">
            <a:avLst/>
          </a:prstGeom>
          <a:solidFill>
            <a:srgbClr val="FF6600">
              <a:alpha val="60000"/>
            </a:srgb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940816" y="2392117"/>
            <a:ext cx="4876002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6000" dirty="0" smtClean="0">
                <a:solidFill>
                  <a:schemeClr val="bg1"/>
                </a:solidFill>
                <a:latin typeface="ヒラギノ角ゴ Std W8"/>
                <a:ea typeface="ヒラギノ角ゴ Std W8"/>
                <a:cs typeface="ヒラギノ角ゴ Std W8"/>
              </a:rPr>
              <a:t>大宮</a:t>
            </a:r>
            <a:endParaRPr lang="en-US" altLang="ja-JP" sz="6000" dirty="0" smtClean="0">
              <a:solidFill>
                <a:schemeClr val="bg1"/>
              </a:solidFill>
              <a:latin typeface="ヒラギノ角ゴ Std W8"/>
              <a:ea typeface="ヒラギノ角ゴ Std W8"/>
              <a:cs typeface="ヒラギノ角ゴ Std W8"/>
            </a:endParaRPr>
          </a:p>
          <a:p>
            <a:pPr algn="ctr"/>
            <a:r>
              <a:rPr lang="ja-JP" altLang="en-US" sz="4800" dirty="0" smtClean="0">
                <a:solidFill>
                  <a:schemeClr val="bg1"/>
                </a:solidFill>
                <a:latin typeface="ヒラギノ角ゴ Std W8"/>
                <a:ea typeface="ヒラギノ角ゴ Std W8"/>
                <a:cs typeface="ヒラギノ角ゴ Std W8"/>
              </a:rPr>
              <a:t>アルディージャ</a:t>
            </a:r>
            <a:endParaRPr kumimoji="1" lang="en-US" altLang="ja-JP" sz="4800" dirty="0" smtClean="0">
              <a:solidFill>
                <a:schemeClr val="bg1"/>
              </a:solidFill>
              <a:latin typeface="ヒラギノ角ゴ Std W8"/>
              <a:ea typeface="ヒラギノ角ゴ Std W8"/>
              <a:cs typeface="ヒラギノ角ゴ Std W8"/>
            </a:endParaRPr>
          </a:p>
        </p:txBody>
      </p:sp>
    </p:spTree>
    <p:extLst>
      <p:ext uri="{BB962C8B-B14F-4D97-AF65-F5344CB8AC3E}">
        <p14:creationId xmlns:p14="http://schemas.microsoft.com/office/powerpoint/2010/main" val="254810245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triangles-1430105_1280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29213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0" y="465659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 smtClean="0">
                <a:solidFill>
                  <a:schemeClr val="bg1"/>
                </a:solidFill>
                <a:latin typeface="ヒラギノ角ゴ Std W8"/>
                <a:ea typeface="ヒラギノ角ゴ Std W8"/>
                <a:cs typeface="ヒラギノ角ゴ Std W8"/>
              </a:rPr>
              <a:t>ジョブサカ</a:t>
            </a:r>
            <a:endParaRPr kumimoji="1" lang="ja-JP" altLang="en-US" sz="2400" dirty="0">
              <a:solidFill>
                <a:schemeClr val="bg1"/>
              </a:solidFill>
              <a:latin typeface="ヒラギノ角ゴ Std W8"/>
              <a:ea typeface="ヒラギノ角ゴ Std W8"/>
              <a:cs typeface="ヒラギノ角ゴ Std W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0" y="-1"/>
            <a:ext cx="9144000" cy="5129213"/>
          </a:xfrm>
          <a:prstGeom prst="rect">
            <a:avLst/>
          </a:prstGeom>
          <a:solidFill>
            <a:srgbClr val="FF6600">
              <a:alpha val="60000"/>
            </a:srgb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0" y="1253451"/>
            <a:ext cx="9144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8800" dirty="0" smtClean="0">
                <a:solidFill>
                  <a:schemeClr val="bg1"/>
                </a:solidFill>
                <a:latin typeface="ヒラギノ角ゴ Std W8"/>
                <a:ea typeface="ヒラギノ角ゴ Std W8"/>
                <a:cs typeface="ヒラギノ角ゴ Std W8"/>
              </a:rPr>
              <a:t>大宮</a:t>
            </a:r>
            <a:endParaRPr lang="en-US" altLang="en-US" sz="8800" dirty="0" smtClean="0">
              <a:solidFill>
                <a:schemeClr val="bg1"/>
              </a:solidFill>
              <a:latin typeface="ヒラギノ角ゴ Std W8"/>
              <a:ea typeface="ヒラギノ角ゴ Std W8"/>
              <a:cs typeface="ヒラギノ角ゴ Std W8"/>
            </a:endParaRPr>
          </a:p>
          <a:p>
            <a:pPr algn="ctr"/>
            <a:r>
              <a:rPr lang="ja-JP" altLang="en-US" sz="8800" dirty="0" smtClean="0">
                <a:solidFill>
                  <a:schemeClr val="bg1"/>
                </a:solidFill>
                <a:latin typeface="ヒラギノ角ゴ Std W8"/>
                <a:ea typeface="ヒラギノ角ゴ Std W8"/>
                <a:cs typeface="ヒラギノ角ゴ Std W8"/>
              </a:rPr>
              <a:t>アルディージャ</a:t>
            </a:r>
            <a:endParaRPr kumimoji="1" lang="en-US" altLang="ja-JP" sz="8800" dirty="0" smtClean="0">
              <a:solidFill>
                <a:schemeClr val="bg1"/>
              </a:solidFill>
              <a:latin typeface="ヒラギノ角ゴ Std W8"/>
              <a:ea typeface="ヒラギノ角ゴ Std W8"/>
              <a:cs typeface="ヒラギノ角ゴ Std W8"/>
            </a:endParaRPr>
          </a:p>
        </p:txBody>
      </p:sp>
    </p:spTree>
    <p:extLst>
      <p:ext uri="{BB962C8B-B14F-4D97-AF65-F5344CB8AC3E}">
        <p14:creationId xmlns:p14="http://schemas.microsoft.com/office/powerpoint/2010/main" val="3476050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1940816" y="1042405"/>
            <a:ext cx="4876002" cy="4895999"/>
          </a:xfrm>
          <a:prstGeom prst="rect">
            <a:avLst/>
          </a:prstGeom>
          <a:blipFill rotWithShape="1">
            <a:blip r:embed="rId2"/>
            <a:tile tx="0" ty="0" sx="100000" sy="100000" flip="none" algn="tl"/>
          </a:blip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1940816" y="1042404"/>
            <a:ext cx="4876002" cy="4895996"/>
          </a:xfrm>
          <a:prstGeom prst="rect">
            <a:avLst/>
          </a:prstGeom>
          <a:solidFill>
            <a:srgbClr val="660066">
              <a:alpha val="60000"/>
            </a:srgb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940816" y="2392117"/>
            <a:ext cx="487600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6000" dirty="0" smtClean="0">
                <a:solidFill>
                  <a:schemeClr val="bg1"/>
                </a:solidFill>
                <a:latin typeface="ヒラギノ角ゴ Std W8"/>
                <a:ea typeface="ヒラギノ角ゴ Std W8"/>
                <a:cs typeface="ヒラギノ角ゴ Std W8"/>
              </a:rPr>
              <a:t>京都</a:t>
            </a:r>
            <a:endParaRPr lang="en-US" altLang="ja-JP" sz="6000" dirty="0" smtClean="0">
              <a:solidFill>
                <a:schemeClr val="bg1"/>
              </a:solidFill>
              <a:latin typeface="ヒラギノ角ゴ Std W8"/>
              <a:ea typeface="ヒラギノ角ゴ Std W8"/>
              <a:cs typeface="ヒラギノ角ゴ Std W8"/>
            </a:endParaRPr>
          </a:p>
          <a:p>
            <a:pPr algn="ctr"/>
            <a:r>
              <a:rPr lang="ja-JP" altLang="en-US" sz="6000" dirty="0" smtClean="0">
                <a:solidFill>
                  <a:schemeClr val="bg1"/>
                </a:solidFill>
                <a:latin typeface="ヒラギノ角ゴ Std W8"/>
                <a:ea typeface="ヒラギノ角ゴ Std W8"/>
                <a:cs typeface="ヒラギノ角ゴ Std W8"/>
              </a:rPr>
              <a:t>サンガ</a:t>
            </a:r>
            <a:r>
              <a:rPr lang="en-US" altLang="ja-JP" sz="6000" dirty="0" smtClean="0">
                <a:solidFill>
                  <a:schemeClr val="bg1"/>
                </a:solidFill>
                <a:latin typeface="ヒラギノ角ゴ Std W8"/>
                <a:ea typeface="ヒラギノ角ゴ Std W8"/>
                <a:cs typeface="ヒラギノ角ゴ Std W8"/>
              </a:rPr>
              <a:t>F.C.</a:t>
            </a:r>
            <a:endParaRPr kumimoji="1" lang="en-US" altLang="ja-JP" sz="6000" dirty="0" smtClean="0">
              <a:solidFill>
                <a:schemeClr val="bg1"/>
              </a:solidFill>
              <a:latin typeface="ヒラギノ角ゴ Std W8"/>
              <a:ea typeface="ヒラギノ角ゴ Std W8"/>
              <a:cs typeface="ヒラギノ角ゴ Std W8"/>
            </a:endParaRPr>
          </a:p>
        </p:txBody>
      </p:sp>
    </p:spTree>
    <p:extLst>
      <p:ext uri="{BB962C8B-B14F-4D97-AF65-F5344CB8AC3E}">
        <p14:creationId xmlns:p14="http://schemas.microsoft.com/office/powerpoint/2010/main" val="273405068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triangles-1430105_1280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29213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0" y="465659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 smtClean="0">
                <a:solidFill>
                  <a:schemeClr val="bg1"/>
                </a:solidFill>
                <a:latin typeface="ヒラギノ角ゴ Std W8"/>
                <a:ea typeface="ヒラギノ角ゴ Std W8"/>
                <a:cs typeface="ヒラギノ角ゴ Std W8"/>
              </a:rPr>
              <a:t>ジョブサカ</a:t>
            </a:r>
            <a:endParaRPr kumimoji="1" lang="ja-JP" altLang="en-US" sz="2400" dirty="0">
              <a:solidFill>
                <a:schemeClr val="bg1"/>
              </a:solidFill>
              <a:latin typeface="ヒラギノ角ゴ Std W8"/>
              <a:ea typeface="ヒラギノ角ゴ Std W8"/>
              <a:cs typeface="ヒラギノ角ゴ Std W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0" y="-1"/>
            <a:ext cx="9144000" cy="5129213"/>
          </a:xfrm>
          <a:prstGeom prst="rect">
            <a:avLst/>
          </a:prstGeom>
          <a:solidFill>
            <a:srgbClr val="660066">
              <a:alpha val="60000"/>
            </a:srgb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0" y="1253451"/>
            <a:ext cx="9144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8800" dirty="0" smtClean="0">
                <a:solidFill>
                  <a:schemeClr val="bg1"/>
                </a:solidFill>
                <a:latin typeface="ヒラギノ角ゴ Std W8"/>
                <a:ea typeface="ヒラギノ角ゴ Std W8"/>
                <a:cs typeface="ヒラギノ角ゴ Std W8"/>
              </a:rPr>
              <a:t>京都</a:t>
            </a:r>
            <a:endParaRPr lang="en-US" altLang="en-US" sz="8800" dirty="0" smtClean="0">
              <a:solidFill>
                <a:schemeClr val="bg1"/>
              </a:solidFill>
              <a:latin typeface="ヒラギノ角ゴ Std W8"/>
              <a:ea typeface="ヒラギノ角ゴ Std W8"/>
              <a:cs typeface="ヒラギノ角ゴ Std W8"/>
            </a:endParaRPr>
          </a:p>
          <a:p>
            <a:pPr algn="ctr"/>
            <a:r>
              <a:rPr lang="ja-JP" altLang="en-US" sz="8800" dirty="0" smtClean="0">
                <a:solidFill>
                  <a:schemeClr val="bg1"/>
                </a:solidFill>
                <a:latin typeface="ヒラギノ角ゴ Std W8"/>
                <a:ea typeface="ヒラギノ角ゴ Std W8"/>
                <a:cs typeface="ヒラギノ角ゴ Std W8"/>
              </a:rPr>
              <a:t>サンガ</a:t>
            </a:r>
            <a:r>
              <a:rPr lang="en-US" altLang="ja-JP" sz="8800" dirty="0" smtClean="0">
                <a:solidFill>
                  <a:schemeClr val="bg1"/>
                </a:solidFill>
                <a:latin typeface="ヒラギノ角ゴ Std W8"/>
                <a:ea typeface="ヒラギノ角ゴ Std W8"/>
                <a:cs typeface="ヒラギノ角ゴ Std W8"/>
              </a:rPr>
              <a:t>F.C.</a:t>
            </a:r>
            <a:endParaRPr kumimoji="1" lang="en-US" altLang="ja-JP" sz="8800" dirty="0" smtClean="0">
              <a:solidFill>
                <a:schemeClr val="bg1"/>
              </a:solidFill>
              <a:latin typeface="ヒラギノ角ゴ Std W8"/>
              <a:ea typeface="ヒラギノ角ゴ Std W8"/>
              <a:cs typeface="ヒラギノ角ゴ Std W8"/>
            </a:endParaRPr>
          </a:p>
        </p:txBody>
      </p:sp>
    </p:spTree>
    <p:extLst>
      <p:ext uri="{BB962C8B-B14F-4D97-AF65-F5344CB8AC3E}">
        <p14:creationId xmlns:p14="http://schemas.microsoft.com/office/powerpoint/2010/main" val="1805035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1940816" y="1042405"/>
            <a:ext cx="4876002" cy="4895999"/>
          </a:xfrm>
          <a:prstGeom prst="rect">
            <a:avLst/>
          </a:prstGeom>
          <a:blipFill rotWithShape="1">
            <a:blip r:embed="rId2"/>
            <a:tile tx="0" ty="0" sx="100000" sy="100000" flip="none" algn="tl"/>
          </a:blip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1940816" y="1042404"/>
            <a:ext cx="4876002" cy="4895996"/>
          </a:xfrm>
          <a:prstGeom prst="rect">
            <a:avLst/>
          </a:prstGeom>
          <a:solidFill>
            <a:schemeClr val="accent6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940816" y="2556352"/>
            <a:ext cx="4876002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800" dirty="0" smtClean="0">
                <a:solidFill>
                  <a:schemeClr val="bg1"/>
                </a:solidFill>
                <a:latin typeface="ヒラギノ角ゴ Std W8"/>
                <a:ea typeface="ヒラギノ角ゴ Std W8"/>
                <a:cs typeface="ヒラギノ角ゴ Std W8"/>
              </a:rPr>
              <a:t>アルビレックス</a:t>
            </a:r>
            <a:endParaRPr lang="en-US" altLang="ja-JP" sz="4800" dirty="0" smtClean="0">
              <a:solidFill>
                <a:schemeClr val="bg1"/>
              </a:solidFill>
              <a:latin typeface="ヒラギノ角ゴ Std W8"/>
              <a:ea typeface="ヒラギノ角ゴ Std W8"/>
              <a:cs typeface="ヒラギノ角ゴ Std W8"/>
            </a:endParaRPr>
          </a:p>
          <a:p>
            <a:pPr algn="ctr"/>
            <a:r>
              <a:rPr lang="ja-JP" altLang="en-US" sz="6000" dirty="0" smtClean="0">
                <a:solidFill>
                  <a:schemeClr val="bg1"/>
                </a:solidFill>
                <a:latin typeface="ヒラギノ角ゴ Std W8"/>
                <a:ea typeface="ヒラギノ角ゴ Std W8"/>
                <a:cs typeface="ヒラギノ角ゴ Std W8"/>
              </a:rPr>
              <a:t>新潟</a:t>
            </a:r>
            <a:endParaRPr kumimoji="1" lang="en-US" altLang="ja-JP" sz="6000" dirty="0" smtClean="0">
              <a:solidFill>
                <a:schemeClr val="bg1"/>
              </a:solidFill>
              <a:latin typeface="ヒラギノ角ゴ Std W8"/>
              <a:ea typeface="ヒラギノ角ゴ Std W8"/>
              <a:cs typeface="ヒラギノ角ゴ Std W8"/>
            </a:endParaRPr>
          </a:p>
        </p:txBody>
      </p:sp>
    </p:spTree>
    <p:extLst>
      <p:ext uri="{BB962C8B-B14F-4D97-AF65-F5344CB8AC3E}">
        <p14:creationId xmlns:p14="http://schemas.microsoft.com/office/powerpoint/2010/main" val="287467218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triangles-1430105_1280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29213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0" y="465659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 smtClean="0">
                <a:solidFill>
                  <a:schemeClr val="bg1"/>
                </a:solidFill>
                <a:latin typeface="ヒラギノ角ゴ Std W8"/>
                <a:ea typeface="ヒラギノ角ゴ Std W8"/>
                <a:cs typeface="ヒラギノ角ゴ Std W8"/>
              </a:rPr>
              <a:t>ジョブサカ</a:t>
            </a:r>
            <a:endParaRPr kumimoji="1" lang="ja-JP" altLang="en-US" sz="2400" dirty="0">
              <a:solidFill>
                <a:schemeClr val="bg1"/>
              </a:solidFill>
              <a:latin typeface="ヒラギノ角ゴ Std W8"/>
              <a:ea typeface="ヒラギノ角ゴ Std W8"/>
              <a:cs typeface="ヒラギノ角ゴ Std W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0" y="-1"/>
            <a:ext cx="9144000" cy="5129213"/>
          </a:xfrm>
          <a:prstGeom prst="rect">
            <a:avLst/>
          </a:prstGeom>
          <a:solidFill>
            <a:srgbClr val="FF6600">
              <a:alpha val="60000"/>
            </a:srgb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0" y="1253451"/>
            <a:ext cx="9144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8800" dirty="0" smtClean="0">
                <a:solidFill>
                  <a:schemeClr val="bg1"/>
                </a:solidFill>
                <a:latin typeface="ヒラギノ角ゴ Std W8"/>
                <a:ea typeface="ヒラギノ角ゴ Std W8"/>
                <a:cs typeface="ヒラギノ角ゴ Std W8"/>
              </a:rPr>
              <a:t>アルビレックス</a:t>
            </a:r>
            <a:endParaRPr lang="en-US" altLang="en-US" sz="8800" dirty="0" smtClean="0">
              <a:solidFill>
                <a:schemeClr val="bg1"/>
              </a:solidFill>
              <a:latin typeface="ヒラギノ角ゴ Std W8"/>
              <a:ea typeface="ヒラギノ角ゴ Std W8"/>
              <a:cs typeface="ヒラギノ角ゴ Std W8"/>
            </a:endParaRPr>
          </a:p>
          <a:p>
            <a:pPr algn="ctr"/>
            <a:r>
              <a:rPr lang="ja-JP" altLang="en-US" sz="8800" dirty="0" smtClean="0">
                <a:solidFill>
                  <a:schemeClr val="bg1"/>
                </a:solidFill>
                <a:latin typeface="ヒラギノ角ゴ Std W8"/>
                <a:ea typeface="ヒラギノ角ゴ Std W8"/>
                <a:cs typeface="ヒラギノ角ゴ Std W8"/>
              </a:rPr>
              <a:t>新潟</a:t>
            </a:r>
            <a:endParaRPr kumimoji="1" lang="en-US" altLang="ja-JP" sz="8800" dirty="0" smtClean="0">
              <a:solidFill>
                <a:schemeClr val="bg1"/>
              </a:solidFill>
              <a:latin typeface="ヒラギノ角ゴ Std W8"/>
              <a:ea typeface="ヒラギノ角ゴ Std W8"/>
              <a:cs typeface="ヒラギノ角ゴ Std W8"/>
            </a:endParaRPr>
          </a:p>
        </p:txBody>
      </p:sp>
    </p:spTree>
    <p:extLst>
      <p:ext uri="{BB962C8B-B14F-4D97-AF65-F5344CB8AC3E}">
        <p14:creationId xmlns:p14="http://schemas.microsoft.com/office/powerpoint/2010/main" val="29478037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1940816" y="1042405"/>
            <a:ext cx="4876002" cy="4895999"/>
          </a:xfrm>
          <a:prstGeom prst="rect">
            <a:avLst/>
          </a:prstGeom>
          <a:blipFill rotWithShape="1">
            <a:blip r:embed="rId2"/>
            <a:tile tx="0" ty="0" sx="100000" sy="100000" flip="none" algn="tl"/>
          </a:blip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1940816" y="1042404"/>
            <a:ext cx="4876002" cy="4895996"/>
          </a:xfrm>
          <a:prstGeom prst="rect">
            <a:avLst/>
          </a:prstGeom>
          <a:solidFill>
            <a:srgbClr val="0000FF">
              <a:alpha val="60000"/>
            </a:srgb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940816" y="2556352"/>
            <a:ext cx="4876002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800" dirty="0" smtClean="0">
                <a:solidFill>
                  <a:schemeClr val="bg1"/>
                </a:solidFill>
                <a:latin typeface="ヒラギノ角ゴ Std W8"/>
                <a:ea typeface="ヒラギノ角ゴ Std W8"/>
                <a:cs typeface="ヒラギノ角ゴ Std W8"/>
              </a:rPr>
              <a:t>ブラウブリッツ</a:t>
            </a:r>
            <a:endParaRPr lang="en-US" altLang="ja-JP" sz="4800" dirty="0" smtClean="0">
              <a:solidFill>
                <a:schemeClr val="bg1"/>
              </a:solidFill>
              <a:latin typeface="ヒラギノ角ゴ Std W8"/>
              <a:ea typeface="ヒラギノ角ゴ Std W8"/>
              <a:cs typeface="ヒラギノ角ゴ Std W8"/>
            </a:endParaRPr>
          </a:p>
          <a:p>
            <a:pPr algn="ctr"/>
            <a:r>
              <a:rPr lang="ja-JP" altLang="en-US" sz="6000" dirty="0" smtClean="0">
                <a:solidFill>
                  <a:schemeClr val="bg1"/>
                </a:solidFill>
                <a:latin typeface="ヒラギノ角ゴ Std W8"/>
                <a:ea typeface="ヒラギノ角ゴ Std W8"/>
                <a:cs typeface="ヒラギノ角ゴ Std W8"/>
              </a:rPr>
              <a:t>秋田</a:t>
            </a:r>
            <a:endParaRPr kumimoji="1" lang="en-US" altLang="ja-JP" sz="6000" dirty="0" smtClean="0">
              <a:solidFill>
                <a:schemeClr val="bg1"/>
              </a:solidFill>
              <a:latin typeface="ヒラギノ角ゴ Std W8"/>
              <a:ea typeface="ヒラギノ角ゴ Std W8"/>
              <a:cs typeface="ヒラギノ角ゴ Std W8"/>
            </a:endParaRPr>
          </a:p>
        </p:txBody>
      </p:sp>
    </p:spTree>
    <p:extLst>
      <p:ext uri="{BB962C8B-B14F-4D97-AF65-F5344CB8AC3E}">
        <p14:creationId xmlns:p14="http://schemas.microsoft.com/office/powerpoint/2010/main" val="344563145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triangles-1430105_1280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29213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0" y="465659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 smtClean="0">
                <a:solidFill>
                  <a:schemeClr val="bg1"/>
                </a:solidFill>
                <a:latin typeface="ヒラギノ角ゴ Std W8"/>
                <a:ea typeface="ヒラギノ角ゴ Std W8"/>
                <a:cs typeface="ヒラギノ角ゴ Std W8"/>
              </a:rPr>
              <a:t>ジョブサカ</a:t>
            </a:r>
            <a:endParaRPr kumimoji="1" lang="ja-JP" altLang="en-US" sz="2400" dirty="0">
              <a:solidFill>
                <a:schemeClr val="bg1"/>
              </a:solidFill>
              <a:latin typeface="ヒラギノ角ゴ Std W8"/>
              <a:ea typeface="ヒラギノ角ゴ Std W8"/>
              <a:cs typeface="ヒラギノ角ゴ Std W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0" y="-1"/>
            <a:ext cx="9144000" cy="5129213"/>
          </a:xfrm>
          <a:prstGeom prst="rect">
            <a:avLst/>
          </a:prstGeom>
          <a:solidFill>
            <a:srgbClr val="0000FF">
              <a:alpha val="60000"/>
            </a:srgb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0" y="1253451"/>
            <a:ext cx="9144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8800" dirty="0" smtClean="0">
                <a:solidFill>
                  <a:schemeClr val="bg1"/>
                </a:solidFill>
                <a:latin typeface="ヒラギノ角ゴ Std W8"/>
                <a:ea typeface="ヒラギノ角ゴ Std W8"/>
                <a:cs typeface="ヒラギノ角ゴ Std W8"/>
              </a:rPr>
              <a:t>ブラウブリッツ</a:t>
            </a:r>
          </a:p>
          <a:p>
            <a:pPr algn="ctr"/>
            <a:r>
              <a:rPr lang="en-US" altLang="en-US" sz="8800" dirty="0" smtClean="0">
                <a:solidFill>
                  <a:schemeClr val="bg1"/>
                </a:solidFill>
                <a:latin typeface="ヒラギノ角ゴ Std W8"/>
                <a:ea typeface="ヒラギノ角ゴ Std W8"/>
                <a:cs typeface="ヒラギノ角ゴ Std W8"/>
              </a:rPr>
              <a:t>秋田</a:t>
            </a:r>
            <a:endParaRPr kumimoji="1" lang="en-US" altLang="ja-JP" sz="8800" dirty="0" smtClean="0">
              <a:solidFill>
                <a:schemeClr val="bg1"/>
              </a:solidFill>
              <a:latin typeface="ヒラギノ角ゴ Std W8"/>
              <a:ea typeface="ヒラギノ角ゴ Std W8"/>
              <a:cs typeface="ヒラギノ角ゴ Std W8"/>
            </a:endParaRPr>
          </a:p>
        </p:txBody>
      </p:sp>
    </p:spTree>
    <p:extLst>
      <p:ext uri="{BB962C8B-B14F-4D97-AF65-F5344CB8AC3E}">
        <p14:creationId xmlns:p14="http://schemas.microsoft.com/office/powerpoint/2010/main" val="3811121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1940816" y="1042405"/>
            <a:ext cx="4876002" cy="4895999"/>
          </a:xfrm>
          <a:prstGeom prst="rect">
            <a:avLst/>
          </a:prstGeom>
          <a:blipFill rotWithShape="1">
            <a:blip r:embed="rId2"/>
            <a:tile tx="0" ty="0" sx="100000" sy="100000" flip="none" algn="tl"/>
          </a:blip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1940816" y="1042404"/>
            <a:ext cx="4876002" cy="4895996"/>
          </a:xfrm>
          <a:prstGeom prst="rect">
            <a:avLst/>
          </a:prstGeom>
          <a:solidFill>
            <a:srgbClr val="21F8EA">
              <a:alpha val="60000"/>
            </a:srgb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940816" y="2227886"/>
            <a:ext cx="487600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7200" dirty="0" smtClean="0">
                <a:solidFill>
                  <a:schemeClr val="bg1"/>
                </a:solidFill>
                <a:latin typeface="ヒラギノ角ゴ Std W8"/>
                <a:ea typeface="ヒラギノ角ゴ Std W8"/>
                <a:cs typeface="ヒラギノ角ゴ Std W8"/>
              </a:rPr>
              <a:t>サガン</a:t>
            </a:r>
            <a:endParaRPr kumimoji="1" lang="en-US" altLang="ja-JP" sz="7200" dirty="0" smtClean="0">
              <a:solidFill>
                <a:schemeClr val="bg1"/>
              </a:solidFill>
              <a:latin typeface="ヒラギノ角ゴ Std W8"/>
              <a:ea typeface="ヒラギノ角ゴ Std W8"/>
              <a:cs typeface="ヒラギノ角ゴ Std W8"/>
            </a:endParaRPr>
          </a:p>
          <a:p>
            <a:pPr algn="ctr"/>
            <a:r>
              <a:rPr lang="ja-JP" altLang="en-US" sz="7200" dirty="0" smtClean="0">
                <a:solidFill>
                  <a:schemeClr val="bg1"/>
                </a:solidFill>
                <a:latin typeface="ヒラギノ角ゴ Std W8"/>
                <a:ea typeface="ヒラギノ角ゴ Std W8"/>
                <a:cs typeface="ヒラギノ角ゴ Std W8"/>
              </a:rPr>
              <a:t>鳥栖</a:t>
            </a:r>
            <a:endParaRPr kumimoji="1" lang="ja-JP" altLang="en-US" sz="7200" dirty="0">
              <a:solidFill>
                <a:schemeClr val="bg1"/>
              </a:solidFill>
              <a:latin typeface="ヒラギノ角ゴ Std W8"/>
              <a:ea typeface="ヒラギノ角ゴ Std W8"/>
              <a:cs typeface="ヒラギノ角ゴ Std W8"/>
            </a:endParaRPr>
          </a:p>
        </p:txBody>
      </p:sp>
    </p:spTree>
    <p:extLst>
      <p:ext uri="{BB962C8B-B14F-4D97-AF65-F5344CB8AC3E}">
        <p14:creationId xmlns:p14="http://schemas.microsoft.com/office/powerpoint/2010/main" val="377769083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triangles-1430105_1280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29213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0" y="465659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 smtClean="0">
                <a:solidFill>
                  <a:schemeClr val="bg1"/>
                </a:solidFill>
                <a:latin typeface="ヒラギノ角ゴ Std W8"/>
                <a:ea typeface="ヒラギノ角ゴ Std W8"/>
                <a:cs typeface="ヒラギノ角ゴ Std W8"/>
              </a:rPr>
              <a:t>ジョブサカ</a:t>
            </a:r>
            <a:endParaRPr kumimoji="1" lang="ja-JP" altLang="en-US" sz="2400" dirty="0">
              <a:solidFill>
                <a:schemeClr val="bg1"/>
              </a:solidFill>
              <a:latin typeface="ヒラギノ角ゴ Std W8"/>
              <a:ea typeface="ヒラギノ角ゴ Std W8"/>
              <a:cs typeface="ヒラギノ角ゴ Std W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0" y="-1"/>
            <a:ext cx="9144000" cy="5129213"/>
          </a:xfrm>
          <a:prstGeom prst="rect">
            <a:avLst/>
          </a:prstGeom>
          <a:solidFill>
            <a:srgbClr val="0000FF">
              <a:alpha val="60000"/>
            </a:srgb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0" y="1253451"/>
            <a:ext cx="9144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8800" dirty="0" smtClean="0">
                <a:solidFill>
                  <a:schemeClr val="bg1"/>
                </a:solidFill>
                <a:latin typeface="ヒラギノ角ゴ Std W8"/>
                <a:ea typeface="ヒラギノ角ゴ Std W8"/>
                <a:cs typeface="ヒラギノ角ゴ Std W8"/>
              </a:rPr>
              <a:t>カターレ</a:t>
            </a:r>
            <a:endParaRPr lang="en-US" altLang="en-US" sz="8800" dirty="0" smtClean="0">
              <a:solidFill>
                <a:schemeClr val="bg1"/>
              </a:solidFill>
              <a:latin typeface="ヒラギノ角ゴ Std W8"/>
              <a:ea typeface="ヒラギノ角ゴ Std W8"/>
              <a:cs typeface="ヒラギノ角ゴ Std W8"/>
            </a:endParaRPr>
          </a:p>
          <a:p>
            <a:pPr algn="ctr"/>
            <a:r>
              <a:rPr lang="ja-JP" altLang="en-US" sz="8800" dirty="0" smtClean="0">
                <a:solidFill>
                  <a:schemeClr val="bg1"/>
                </a:solidFill>
                <a:latin typeface="ヒラギノ角ゴ Std W8"/>
                <a:ea typeface="ヒラギノ角ゴ Std W8"/>
                <a:cs typeface="ヒラギノ角ゴ Std W8"/>
              </a:rPr>
              <a:t>富山</a:t>
            </a:r>
            <a:endParaRPr kumimoji="1" lang="en-US" altLang="ja-JP" sz="8800" dirty="0" smtClean="0">
              <a:solidFill>
                <a:schemeClr val="bg1"/>
              </a:solidFill>
              <a:latin typeface="ヒラギノ角ゴ Std W8"/>
              <a:ea typeface="ヒラギノ角ゴ Std W8"/>
              <a:cs typeface="ヒラギノ角ゴ Std W8"/>
            </a:endParaRPr>
          </a:p>
        </p:txBody>
      </p:sp>
    </p:spTree>
    <p:extLst>
      <p:ext uri="{BB962C8B-B14F-4D97-AF65-F5344CB8AC3E}">
        <p14:creationId xmlns:p14="http://schemas.microsoft.com/office/powerpoint/2010/main" val="2235409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1940816" y="1042405"/>
            <a:ext cx="4876002" cy="4895999"/>
          </a:xfrm>
          <a:prstGeom prst="rect">
            <a:avLst/>
          </a:prstGeom>
          <a:blipFill rotWithShape="1">
            <a:blip r:embed="rId2"/>
            <a:tile tx="0" ty="0" sx="100000" sy="100000" flip="none" algn="tl"/>
          </a:blip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1940816" y="1042404"/>
            <a:ext cx="4876002" cy="4895996"/>
          </a:xfrm>
          <a:prstGeom prst="rect">
            <a:avLst/>
          </a:prstGeom>
          <a:solidFill>
            <a:srgbClr val="100B44">
              <a:alpha val="60000"/>
            </a:srgb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940816" y="2567301"/>
            <a:ext cx="4876002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6000" dirty="0" smtClean="0">
                <a:solidFill>
                  <a:schemeClr val="bg1"/>
                </a:solidFill>
                <a:latin typeface="ヒラギノ角ゴ Std W8"/>
                <a:ea typeface="ヒラギノ角ゴ Std W8"/>
                <a:cs typeface="ヒラギノ角ゴ Std W8"/>
              </a:rPr>
              <a:t>鹿児島</a:t>
            </a:r>
            <a:endParaRPr lang="en-US" altLang="ja-JP" sz="6000" dirty="0" smtClean="0">
              <a:solidFill>
                <a:schemeClr val="bg1"/>
              </a:solidFill>
              <a:latin typeface="ヒラギノ角ゴ Std W8"/>
              <a:ea typeface="ヒラギノ角ゴ Std W8"/>
              <a:cs typeface="ヒラギノ角ゴ Std W8"/>
            </a:endParaRPr>
          </a:p>
          <a:p>
            <a:pPr algn="ctr"/>
            <a:r>
              <a:rPr lang="ja-JP" altLang="en-US" sz="4800" dirty="0" smtClean="0">
                <a:solidFill>
                  <a:schemeClr val="bg1"/>
                </a:solidFill>
                <a:latin typeface="ヒラギノ角ゴ Std W8"/>
                <a:ea typeface="ヒラギノ角ゴ Std W8"/>
                <a:cs typeface="ヒラギノ角ゴ Std W8"/>
              </a:rPr>
              <a:t>ユナイテッド</a:t>
            </a:r>
            <a:r>
              <a:rPr lang="en-US" altLang="ja-JP" sz="4800" dirty="0" smtClean="0">
                <a:solidFill>
                  <a:schemeClr val="bg1"/>
                </a:solidFill>
                <a:latin typeface="ヒラギノ角ゴ Std W8"/>
                <a:ea typeface="ヒラギノ角ゴ Std W8"/>
                <a:cs typeface="ヒラギノ角ゴ Std W8"/>
              </a:rPr>
              <a:t>FC</a:t>
            </a:r>
            <a:endParaRPr kumimoji="1" lang="en-US" altLang="ja-JP" sz="4800" dirty="0" smtClean="0">
              <a:solidFill>
                <a:schemeClr val="bg1"/>
              </a:solidFill>
              <a:latin typeface="ヒラギノ角ゴ Std W8"/>
              <a:ea typeface="ヒラギノ角ゴ Std W8"/>
              <a:cs typeface="ヒラギノ角ゴ Std W8"/>
            </a:endParaRPr>
          </a:p>
        </p:txBody>
      </p:sp>
    </p:spTree>
    <p:extLst>
      <p:ext uri="{BB962C8B-B14F-4D97-AF65-F5344CB8AC3E}">
        <p14:creationId xmlns:p14="http://schemas.microsoft.com/office/powerpoint/2010/main" val="171159637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triangles-1430105_1280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29213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0" y="465659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 smtClean="0">
                <a:solidFill>
                  <a:schemeClr val="bg1"/>
                </a:solidFill>
                <a:latin typeface="ヒラギノ角ゴ Std W8"/>
                <a:ea typeface="ヒラギノ角ゴ Std W8"/>
                <a:cs typeface="ヒラギノ角ゴ Std W8"/>
              </a:rPr>
              <a:t>ジョブサカ</a:t>
            </a:r>
            <a:endParaRPr kumimoji="1" lang="ja-JP" altLang="en-US" sz="2400" dirty="0">
              <a:solidFill>
                <a:schemeClr val="bg1"/>
              </a:solidFill>
              <a:latin typeface="ヒラギノ角ゴ Std W8"/>
              <a:ea typeface="ヒラギノ角ゴ Std W8"/>
              <a:cs typeface="ヒラギノ角ゴ Std W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0" y="-1"/>
            <a:ext cx="9144000" cy="5129213"/>
          </a:xfrm>
          <a:prstGeom prst="rect">
            <a:avLst/>
          </a:prstGeom>
          <a:solidFill>
            <a:srgbClr val="000090">
              <a:alpha val="60000"/>
            </a:srgb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0" y="1253451"/>
            <a:ext cx="9144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8800" dirty="0" smtClean="0">
                <a:solidFill>
                  <a:schemeClr val="bg1"/>
                </a:solidFill>
                <a:latin typeface="ヒラギノ角ゴ Std W8"/>
                <a:ea typeface="ヒラギノ角ゴ Std W8"/>
                <a:cs typeface="ヒラギノ角ゴ Std W8"/>
              </a:rPr>
              <a:t>鹿児島</a:t>
            </a:r>
            <a:endParaRPr lang="en-US" altLang="en-US" sz="8800" dirty="0" smtClean="0">
              <a:solidFill>
                <a:schemeClr val="bg1"/>
              </a:solidFill>
              <a:latin typeface="ヒラギノ角ゴ Std W8"/>
              <a:ea typeface="ヒラギノ角ゴ Std W8"/>
              <a:cs typeface="ヒラギノ角ゴ Std W8"/>
            </a:endParaRPr>
          </a:p>
          <a:p>
            <a:pPr algn="ctr"/>
            <a:r>
              <a:rPr lang="ja-JP" altLang="en-US" sz="8800" dirty="0" smtClean="0">
                <a:solidFill>
                  <a:schemeClr val="bg1"/>
                </a:solidFill>
                <a:latin typeface="ヒラギノ角ゴ Std W8"/>
                <a:ea typeface="ヒラギノ角ゴ Std W8"/>
                <a:cs typeface="ヒラギノ角ゴ Std W8"/>
              </a:rPr>
              <a:t>ユナイテッド</a:t>
            </a:r>
            <a:r>
              <a:rPr lang="en-US" altLang="ja-JP" sz="8800" dirty="0" smtClean="0">
                <a:solidFill>
                  <a:schemeClr val="bg1"/>
                </a:solidFill>
                <a:latin typeface="ヒラギノ角ゴ Std W8"/>
                <a:ea typeface="ヒラギノ角ゴ Std W8"/>
                <a:cs typeface="ヒラギノ角ゴ Std W8"/>
              </a:rPr>
              <a:t>FC</a:t>
            </a:r>
            <a:endParaRPr kumimoji="1" lang="en-US" altLang="ja-JP" sz="8800" dirty="0" smtClean="0">
              <a:solidFill>
                <a:schemeClr val="bg1"/>
              </a:solidFill>
              <a:latin typeface="ヒラギノ角ゴ Std W8"/>
              <a:ea typeface="ヒラギノ角ゴ Std W8"/>
              <a:cs typeface="ヒラギノ角ゴ Std W8"/>
            </a:endParaRPr>
          </a:p>
        </p:txBody>
      </p:sp>
    </p:spTree>
    <p:extLst>
      <p:ext uri="{BB962C8B-B14F-4D97-AF65-F5344CB8AC3E}">
        <p14:creationId xmlns:p14="http://schemas.microsoft.com/office/powerpoint/2010/main" val="40014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triangles-1430105_1280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29213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0" y="465659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 smtClean="0">
                <a:solidFill>
                  <a:schemeClr val="bg1"/>
                </a:solidFill>
                <a:latin typeface="ヒラギノ角ゴ Std W8"/>
                <a:ea typeface="ヒラギノ角ゴ Std W8"/>
                <a:cs typeface="ヒラギノ角ゴ Std W8"/>
              </a:rPr>
              <a:t>ジョブサカ</a:t>
            </a:r>
            <a:endParaRPr kumimoji="1" lang="ja-JP" altLang="en-US" sz="2400" dirty="0">
              <a:solidFill>
                <a:schemeClr val="bg1"/>
              </a:solidFill>
              <a:latin typeface="ヒラギノ角ゴ Std W8"/>
              <a:ea typeface="ヒラギノ角ゴ Std W8"/>
              <a:cs typeface="ヒラギノ角ゴ Std W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0" y="-1"/>
            <a:ext cx="9144000" cy="5129213"/>
          </a:xfrm>
          <a:prstGeom prst="rect">
            <a:avLst/>
          </a:prstGeom>
          <a:solidFill>
            <a:srgbClr val="FFFF00">
              <a:alpha val="60000"/>
            </a:srgb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0" y="1253451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7200" dirty="0" smtClean="0">
                <a:solidFill>
                  <a:schemeClr val="bg1"/>
                </a:solidFill>
                <a:latin typeface="ヒラギノ角ゴ Std W8"/>
                <a:ea typeface="ヒラギノ角ゴ Std W8"/>
                <a:cs typeface="ヒラギノ角ゴ Std W8"/>
              </a:rPr>
              <a:t>ジェフユナイテッド</a:t>
            </a:r>
            <a:endParaRPr lang="en-US" altLang="en-US" sz="7200" dirty="0" smtClean="0">
              <a:solidFill>
                <a:schemeClr val="bg1"/>
              </a:solidFill>
              <a:latin typeface="ヒラギノ角ゴ Std W8"/>
              <a:ea typeface="ヒラギノ角ゴ Std W8"/>
              <a:cs typeface="ヒラギノ角ゴ Std W8"/>
            </a:endParaRPr>
          </a:p>
          <a:p>
            <a:pPr algn="ctr"/>
            <a:r>
              <a:rPr lang="ja-JP" altLang="en-US" sz="8800" dirty="0" smtClean="0">
                <a:solidFill>
                  <a:schemeClr val="bg1"/>
                </a:solidFill>
                <a:latin typeface="ヒラギノ角ゴ Std W8"/>
                <a:ea typeface="ヒラギノ角ゴ Std W8"/>
                <a:cs typeface="ヒラギノ角ゴ Std W8"/>
              </a:rPr>
              <a:t>市原・千葉</a:t>
            </a:r>
            <a:endParaRPr kumimoji="1" lang="en-US" altLang="ja-JP" sz="8800" dirty="0" smtClean="0">
              <a:solidFill>
                <a:schemeClr val="bg1"/>
              </a:solidFill>
              <a:latin typeface="ヒラギノ角ゴ Std W8"/>
              <a:ea typeface="ヒラギノ角ゴ Std W8"/>
              <a:cs typeface="ヒラギノ角ゴ Std W8"/>
            </a:endParaRPr>
          </a:p>
        </p:txBody>
      </p:sp>
    </p:spTree>
    <p:extLst>
      <p:ext uri="{BB962C8B-B14F-4D97-AF65-F5344CB8AC3E}">
        <p14:creationId xmlns:p14="http://schemas.microsoft.com/office/powerpoint/2010/main" val="3052093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triangles-1430105_1280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29213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0" y="465659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 smtClean="0">
                <a:solidFill>
                  <a:schemeClr val="bg1"/>
                </a:solidFill>
                <a:latin typeface="ヒラギノ角ゴ Std W8"/>
                <a:ea typeface="ヒラギノ角ゴ Std W8"/>
                <a:cs typeface="ヒラギノ角ゴ Std W8"/>
              </a:rPr>
              <a:t>ジョブサカ</a:t>
            </a:r>
            <a:endParaRPr kumimoji="1" lang="ja-JP" altLang="en-US" sz="2400" dirty="0">
              <a:solidFill>
                <a:schemeClr val="bg1"/>
              </a:solidFill>
              <a:latin typeface="ヒラギノ角ゴ Std W8"/>
              <a:ea typeface="ヒラギノ角ゴ Std W8"/>
              <a:cs typeface="ヒラギノ角ゴ Std W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0" y="-1"/>
            <a:ext cx="9144000" cy="5129213"/>
          </a:xfrm>
          <a:prstGeom prst="rect">
            <a:avLst/>
          </a:prstGeom>
          <a:solidFill>
            <a:srgbClr val="FFFF00">
              <a:alpha val="60000"/>
            </a:srgb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0" y="1253451"/>
            <a:ext cx="9144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8800" dirty="0" smtClean="0">
                <a:solidFill>
                  <a:schemeClr val="bg1"/>
                </a:solidFill>
                <a:latin typeface="ヒラギノ角ゴ Std W8"/>
                <a:ea typeface="ヒラギノ角ゴ Std W8"/>
                <a:cs typeface="ヒラギノ角ゴ Std W8"/>
              </a:rPr>
              <a:t>ギラヴァンツ</a:t>
            </a:r>
            <a:endParaRPr lang="en-US" altLang="en-US" sz="8800" dirty="0" smtClean="0">
              <a:solidFill>
                <a:schemeClr val="bg1"/>
              </a:solidFill>
              <a:latin typeface="ヒラギノ角ゴ Std W8"/>
              <a:ea typeface="ヒラギノ角ゴ Std W8"/>
              <a:cs typeface="ヒラギノ角ゴ Std W8"/>
            </a:endParaRPr>
          </a:p>
          <a:p>
            <a:pPr algn="ctr"/>
            <a:r>
              <a:rPr lang="ja-JP" altLang="en-US" sz="8800" dirty="0" smtClean="0">
                <a:solidFill>
                  <a:schemeClr val="bg1"/>
                </a:solidFill>
                <a:latin typeface="ヒラギノ角ゴ Std W8"/>
                <a:ea typeface="ヒラギノ角ゴ Std W8"/>
                <a:cs typeface="ヒラギノ角ゴ Std W8"/>
              </a:rPr>
              <a:t>北九州</a:t>
            </a:r>
            <a:endParaRPr kumimoji="1" lang="en-US" altLang="ja-JP" sz="8800" dirty="0" smtClean="0">
              <a:solidFill>
                <a:schemeClr val="bg1"/>
              </a:solidFill>
              <a:latin typeface="ヒラギノ角ゴ Std W8"/>
              <a:ea typeface="ヒラギノ角ゴ Std W8"/>
              <a:cs typeface="ヒラギノ角ゴ Std W8"/>
            </a:endParaRPr>
          </a:p>
        </p:txBody>
      </p:sp>
    </p:spTree>
    <p:extLst>
      <p:ext uri="{BB962C8B-B14F-4D97-AF65-F5344CB8AC3E}">
        <p14:creationId xmlns:p14="http://schemas.microsoft.com/office/powerpoint/2010/main" val="1391011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triangles-1430105_1280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29213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0" y="465659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 smtClean="0">
                <a:solidFill>
                  <a:schemeClr val="bg1"/>
                </a:solidFill>
                <a:latin typeface="ヒラギノ角ゴ Std W8"/>
                <a:ea typeface="ヒラギノ角ゴ Std W8"/>
                <a:cs typeface="ヒラギノ角ゴ Std W8"/>
              </a:rPr>
              <a:t>ジョブサカ</a:t>
            </a:r>
            <a:endParaRPr kumimoji="1" lang="ja-JP" altLang="en-US" sz="2400" dirty="0">
              <a:solidFill>
                <a:schemeClr val="bg1"/>
              </a:solidFill>
              <a:latin typeface="ヒラギノ角ゴ Std W8"/>
              <a:ea typeface="ヒラギノ角ゴ Std W8"/>
              <a:cs typeface="ヒラギノ角ゴ Std W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0" y="-1"/>
            <a:ext cx="9144000" cy="5129213"/>
          </a:xfrm>
          <a:prstGeom prst="rect">
            <a:avLst/>
          </a:prstGeom>
          <a:solidFill>
            <a:srgbClr val="0000FF">
              <a:alpha val="60000"/>
            </a:srgb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0" y="1253451"/>
            <a:ext cx="9144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8800" dirty="0" smtClean="0">
                <a:solidFill>
                  <a:schemeClr val="bg1"/>
                </a:solidFill>
                <a:latin typeface="ヒラギノ角ゴ Std W8"/>
                <a:ea typeface="ヒラギノ角ゴ Std W8"/>
                <a:cs typeface="ヒラギノ角ゴ Std W8"/>
              </a:rPr>
              <a:t>V・ファーレン</a:t>
            </a:r>
            <a:endParaRPr lang="en-US" altLang="en-US" sz="8800" dirty="0" smtClean="0">
              <a:solidFill>
                <a:schemeClr val="bg1"/>
              </a:solidFill>
              <a:latin typeface="ヒラギノ角ゴ Std W8"/>
              <a:ea typeface="ヒラギノ角ゴ Std W8"/>
              <a:cs typeface="ヒラギノ角ゴ Std W8"/>
            </a:endParaRPr>
          </a:p>
          <a:p>
            <a:pPr algn="ctr"/>
            <a:r>
              <a:rPr lang="ja-JP" altLang="en-US" sz="8800" dirty="0" smtClean="0">
                <a:solidFill>
                  <a:schemeClr val="bg1"/>
                </a:solidFill>
                <a:latin typeface="ヒラギノ角ゴ Std W8"/>
                <a:ea typeface="ヒラギノ角ゴ Std W8"/>
                <a:cs typeface="ヒラギノ角ゴ Std W8"/>
              </a:rPr>
              <a:t>長崎</a:t>
            </a:r>
            <a:endParaRPr kumimoji="1" lang="en-US" altLang="ja-JP" sz="8800" dirty="0" smtClean="0">
              <a:solidFill>
                <a:schemeClr val="bg1"/>
              </a:solidFill>
              <a:latin typeface="ヒラギノ角ゴ Std W8"/>
              <a:ea typeface="ヒラギノ角ゴ Std W8"/>
              <a:cs typeface="ヒラギノ角ゴ Std W8"/>
            </a:endParaRPr>
          </a:p>
        </p:txBody>
      </p:sp>
    </p:spTree>
    <p:extLst>
      <p:ext uri="{BB962C8B-B14F-4D97-AF65-F5344CB8AC3E}">
        <p14:creationId xmlns:p14="http://schemas.microsoft.com/office/powerpoint/2010/main" val="1060591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triangles-1430105_1280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29213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0" y="465659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 smtClean="0">
                <a:solidFill>
                  <a:schemeClr val="bg1"/>
                </a:solidFill>
                <a:latin typeface="ヒラギノ角ゴ Std W8"/>
                <a:ea typeface="ヒラギノ角ゴ Std W8"/>
                <a:cs typeface="ヒラギノ角ゴ Std W8"/>
              </a:rPr>
              <a:t>ジョブサカ</a:t>
            </a:r>
            <a:endParaRPr kumimoji="1" lang="ja-JP" altLang="en-US" sz="2400" dirty="0">
              <a:solidFill>
                <a:schemeClr val="bg1"/>
              </a:solidFill>
              <a:latin typeface="ヒラギノ角ゴ Std W8"/>
              <a:ea typeface="ヒラギノ角ゴ Std W8"/>
              <a:cs typeface="ヒラギノ角ゴ Std W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0" y="-1"/>
            <a:ext cx="9144000" cy="5129213"/>
          </a:xfrm>
          <a:prstGeom prst="rect">
            <a:avLst/>
          </a:prstGeom>
          <a:solidFill>
            <a:srgbClr val="0000FF">
              <a:alpha val="60000"/>
            </a:srgb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0" y="1253451"/>
            <a:ext cx="9144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8800" dirty="0" smtClean="0">
                <a:solidFill>
                  <a:schemeClr val="bg1"/>
                </a:solidFill>
                <a:latin typeface="ヒラギノ角ゴ Std W8"/>
                <a:ea typeface="ヒラギノ角ゴ Std W8"/>
                <a:cs typeface="ヒラギノ角ゴ Std W8"/>
              </a:rPr>
              <a:t>アスルクラロ</a:t>
            </a:r>
            <a:endParaRPr lang="en-US" altLang="en-US" sz="8800" dirty="0" smtClean="0">
              <a:solidFill>
                <a:schemeClr val="bg1"/>
              </a:solidFill>
              <a:latin typeface="ヒラギノ角ゴ Std W8"/>
              <a:ea typeface="ヒラギノ角ゴ Std W8"/>
              <a:cs typeface="ヒラギノ角ゴ Std W8"/>
            </a:endParaRPr>
          </a:p>
          <a:p>
            <a:pPr algn="ctr"/>
            <a:r>
              <a:rPr lang="ja-JP" altLang="en-US" sz="8800" dirty="0" smtClean="0">
                <a:solidFill>
                  <a:schemeClr val="bg1"/>
                </a:solidFill>
                <a:latin typeface="ヒラギノ角ゴ Std W8"/>
                <a:ea typeface="ヒラギノ角ゴ Std W8"/>
                <a:cs typeface="ヒラギノ角ゴ Std W8"/>
              </a:rPr>
              <a:t>沼津</a:t>
            </a:r>
            <a:endParaRPr kumimoji="1" lang="en-US" altLang="ja-JP" sz="8800" dirty="0" smtClean="0">
              <a:solidFill>
                <a:schemeClr val="bg1"/>
              </a:solidFill>
              <a:latin typeface="ヒラギノ角ゴ Std W8"/>
              <a:ea typeface="ヒラギノ角ゴ Std W8"/>
              <a:cs typeface="ヒラギノ角ゴ Std W8"/>
            </a:endParaRPr>
          </a:p>
        </p:txBody>
      </p:sp>
    </p:spTree>
    <p:extLst>
      <p:ext uri="{BB962C8B-B14F-4D97-AF65-F5344CB8AC3E}">
        <p14:creationId xmlns:p14="http://schemas.microsoft.com/office/powerpoint/2010/main" val="1370851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triangles-1430105_1280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29213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0" y="465659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 smtClean="0">
                <a:solidFill>
                  <a:schemeClr val="bg1"/>
                </a:solidFill>
                <a:latin typeface="ヒラギノ角ゴ Std W8"/>
                <a:ea typeface="ヒラギノ角ゴ Std W8"/>
                <a:cs typeface="ヒラギノ角ゴ Std W8"/>
              </a:rPr>
              <a:t>ジョブサカ</a:t>
            </a:r>
            <a:endParaRPr kumimoji="1" lang="ja-JP" altLang="en-US" sz="2400" dirty="0">
              <a:solidFill>
                <a:schemeClr val="bg1"/>
              </a:solidFill>
              <a:latin typeface="ヒラギノ角ゴ Std W8"/>
              <a:ea typeface="ヒラギノ角ゴ Std W8"/>
              <a:cs typeface="ヒラギノ角ゴ Std W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0" y="-1"/>
            <a:ext cx="9144000" cy="5129213"/>
          </a:xfrm>
          <a:prstGeom prst="rect">
            <a:avLst/>
          </a:prstGeom>
          <a:solidFill>
            <a:srgbClr val="21F8EA">
              <a:alpha val="60000"/>
            </a:srgb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0" y="1253451"/>
            <a:ext cx="9144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8800" dirty="0" smtClean="0">
                <a:solidFill>
                  <a:schemeClr val="bg1"/>
                </a:solidFill>
                <a:latin typeface="ヒラギノ角ゴ Std W8"/>
                <a:ea typeface="ヒラギノ角ゴ Std W8"/>
                <a:cs typeface="ヒラギノ角ゴ Std W8"/>
              </a:rPr>
              <a:t>サガン</a:t>
            </a:r>
          </a:p>
          <a:p>
            <a:pPr algn="ctr"/>
            <a:r>
              <a:rPr lang="en-US" altLang="en-US" sz="8800" dirty="0" smtClean="0">
                <a:solidFill>
                  <a:schemeClr val="bg1"/>
                </a:solidFill>
                <a:latin typeface="ヒラギノ角ゴ Std W8"/>
                <a:ea typeface="ヒラギノ角ゴ Std W8"/>
                <a:cs typeface="ヒラギノ角ゴ Std W8"/>
              </a:rPr>
              <a:t>鳥栖</a:t>
            </a:r>
            <a:endParaRPr kumimoji="1" lang="en-US" altLang="ja-JP" sz="8800" dirty="0" smtClean="0">
              <a:solidFill>
                <a:schemeClr val="bg1"/>
              </a:solidFill>
              <a:latin typeface="ヒラギノ角ゴ Std W8"/>
              <a:ea typeface="ヒラギノ角ゴ Std W8"/>
              <a:cs typeface="ヒラギノ角ゴ Std W8"/>
            </a:endParaRPr>
          </a:p>
        </p:txBody>
      </p:sp>
    </p:spTree>
    <p:extLst>
      <p:ext uri="{BB962C8B-B14F-4D97-AF65-F5344CB8AC3E}">
        <p14:creationId xmlns:p14="http://schemas.microsoft.com/office/powerpoint/2010/main" val="3716221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1940816" y="1042405"/>
            <a:ext cx="4876002" cy="4895999"/>
          </a:xfrm>
          <a:prstGeom prst="rect">
            <a:avLst/>
          </a:prstGeom>
          <a:blipFill rotWithShape="1">
            <a:blip r:embed="rId2"/>
            <a:tile tx="0" ty="0" sx="100000" sy="100000" flip="none" algn="tl"/>
          </a:blip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1940816" y="1042404"/>
            <a:ext cx="4876002" cy="4895996"/>
          </a:xfrm>
          <a:prstGeom prst="rect">
            <a:avLst/>
          </a:prstGeom>
          <a:solidFill>
            <a:srgbClr val="FFFF00">
              <a:alpha val="60000"/>
            </a:srgb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940816" y="2227886"/>
            <a:ext cx="487600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7200" dirty="0" smtClean="0">
                <a:ln>
                  <a:solidFill>
                    <a:srgbClr val="000000"/>
                  </a:solidFill>
                </a:ln>
                <a:solidFill>
                  <a:schemeClr val="bg1"/>
                </a:solidFill>
                <a:latin typeface="ヒラギノ角ゴ Std W8"/>
                <a:ea typeface="ヒラギノ角ゴ Std W8"/>
                <a:cs typeface="ヒラギノ角ゴ Std W8"/>
              </a:rPr>
              <a:t>栃木</a:t>
            </a:r>
            <a:endParaRPr kumimoji="1" lang="en-US" altLang="ja-JP" sz="7200" dirty="0" smtClean="0">
              <a:ln>
                <a:solidFill>
                  <a:srgbClr val="000000"/>
                </a:solidFill>
              </a:ln>
              <a:solidFill>
                <a:schemeClr val="bg1"/>
              </a:solidFill>
              <a:latin typeface="ヒラギノ角ゴ Std W8"/>
              <a:ea typeface="ヒラギノ角ゴ Std W8"/>
              <a:cs typeface="ヒラギノ角ゴ Std W8"/>
            </a:endParaRPr>
          </a:p>
          <a:p>
            <a:pPr algn="ctr"/>
            <a:r>
              <a:rPr lang="en-US" altLang="ja-JP" sz="7200" dirty="0" smtClean="0">
                <a:ln>
                  <a:solidFill>
                    <a:srgbClr val="000000"/>
                  </a:solidFill>
                </a:ln>
                <a:solidFill>
                  <a:schemeClr val="bg1"/>
                </a:solidFill>
                <a:latin typeface="ヒラギノ角ゴ Std W8"/>
                <a:ea typeface="ヒラギノ角ゴ Std W8"/>
                <a:cs typeface="ヒラギノ角ゴ Std W8"/>
              </a:rPr>
              <a:t>SC</a:t>
            </a:r>
            <a:endParaRPr kumimoji="1" lang="ja-JP" altLang="en-US" sz="7200" dirty="0">
              <a:ln>
                <a:solidFill>
                  <a:srgbClr val="000000"/>
                </a:solidFill>
              </a:ln>
              <a:solidFill>
                <a:schemeClr val="bg1"/>
              </a:solidFill>
              <a:latin typeface="ヒラギノ角ゴ Std W8"/>
              <a:ea typeface="ヒラギノ角ゴ Std W8"/>
              <a:cs typeface="ヒラギノ角ゴ Std W8"/>
            </a:endParaRPr>
          </a:p>
        </p:txBody>
      </p:sp>
    </p:spTree>
    <p:extLst>
      <p:ext uri="{BB962C8B-B14F-4D97-AF65-F5344CB8AC3E}">
        <p14:creationId xmlns:p14="http://schemas.microsoft.com/office/powerpoint/2010/main" val="36085700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triangles-1430105_1280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29213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0" y="465659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 smtClean="0">
                <a:solidFill>
                  <a:schemeClr val="bg1"/>
                </a:solidFill>
                <a:latin typeface="ヒラギノ角ゴ Std W8"/>
                <a:ea typeface="ヒラギノ角ゴ Std W8"/>
                <a:cs typeface="ヒラギノ角ゴ Std W8"/>
              </a:rPr>
              <a:t>ジョブサカ</a:t>
            </a:r>
            <a:endParaRPr kumimoji="1" lang="ja-JP" altLang="en-US" sz="2400" dirty="0">
              <a:solidFill>
                <a:schemeClr val="bg1"/>
              </a:solidFill>
              <a:latin typeface="ヒラギノ角ゴ Std W8"/>
              <a:ea typeface="ヒラギノ角ゴ Std W8"/>
              <a:cs typeface="ヒラギノ角ゴ Std W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0" y="-1"/>
            <a:ext cx="9144000" cy="5129213"/>
          </a:xfrm>
          <a:prstGeom prst="rect">
            <a:avLst/>
          </a:prstGeom>
          <a:solidFill>
            <a:srgbClr val="FFFF00">
              <a:alpha val="60000"/>
            </a:srgb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0" y="1253451"/>
            <a:ext cx="9144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8800" dirty="0" smtClean="0">
                <a:solidFill>
                  <a:schemeClr val="bg1"/>
                </a:solidFill>
                <a:latin typeface="ヒラギノ角ゴ Std W8"/>
                <a:ea typeface="ヒラギノ角ゴ Std W8"/>
                <a:cs typeface="ヒラギノ角ゴ Std W8"/>
              </a:rPr>
              <a:t>栃木</a:t>
            </a:r>
            <a:endParaRPr lang="en-US" altLang="en-US" sz="8800" dirty="0" smtClean="0">
              <a:solidFill>
                <a:schemeClr val="bg1"/>
              </a:solidFill>
              <a:latin typeface="ヒラギノ角ゴ Std W8"/>
              <a:ea typeface="ヒラギノ角ゴ Std W8"/>
              <a:cs typeface="ヒラギノ角ゴ Std W8"/>
            </a:endParaRPr>
          </a:p>
          <a:p>
            <a:pPr algn="ctr"/>
            <a:r>
              <a:rPr lang="en-US" altLang="en-US" sz="8800" dirty="0" smtClean="0">
                <a:solidFill>
                  <a:schemeClr val="bg1"/>
                </a:solidFill>
                <a:latin typeface="ヒラギノ角ゴ Std W8"/>
                <a:ea typeface="ヒラギノ角ゴ Std W8"/>
                <a:cs typeface="ヒラギノ角ゴ Std W8"/>
              </a:rPr>
              <a:t>SC</a:t>
            </a:r>
            <a:endParaRPr kumimoji="1" lang="en-US" altLang="ja-JP" sz="8800" dirty="0" smtClean="0">
              <a:solidFill>
                <a:schemeClr val="bg1"/>
              </a:solidFill>
              <a:latin typeface="ヒラギノ角ゴ Std W8"/>
              <a:ea typeface="ヒラギノ角ゴ Std W8"/>
              <a:cs typeface="ヒラギノ角ゴ Std W8"/>
            </a:endParaRPr>
          </a:p>
        </p:txBody>
      </p:sp>
    </p:spTree>
    <p:extLst>
      <p:ext uri="{BB962C8B-B14F-4D97-AF65-F5344CB8AC3E}">
        <p14:creationId xmlns:p14="http://schemas.microsoft.com/office/powerpoint/2010/main" val="2489012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86155</TotalTime>
  <Words>186</Words>
  <Application>Microsoft Macintosh PowerPoint</Application>
  <PresentationFormat>画面に合わせる (4:3)</PresentationFormat>
  <Paragraphs>167</Paragraphs>
  <Slides>66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66</vt:i4>
      </vt:variant>
    </vt:vector>
  </HeadingPairs>
  <TitlesOfParts>
    <vt:vector size="67" baseType="lpstr">
      <vt:lpstr>ホワイト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東 貴雄</dc:creator>
  <cp:lastModifiedBy>東 貴雄</cp:lastModifiedBy>
  <cp:revision>33</cp:revision>
  <dcterms:created xsi:type="dcterms:W3CDTF">2019-01-21T01:10:58Z</dcterms:created>
  <dcterms:modified xsi:type="dcterms:W3CDTF">2020-05-28T22:49:16Z</dcterms:modified>
</cp:coreProperties>
</file>